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58" r:id="rId5"/>
    <p:sldId id="263" r:id="rId6"/>
    <p:sldId id="261" r:id="rId7"/>
    <p:sldId id="262" r:id="rId8"/>
    <p:sldId id="259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ystemKomaco(TKomazawa)" initials="K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5089" autoAdjust="0"/>
  </p:normalViewPr>
  <p:slideViewPr>
    <p:cSldViewPr>
      <p:cViewPr>
        <p:scale>
          <a:sx n="80" d="100"/>
          <a:sy n="80" d="100"/>
        </p:scale>
        <p:origin x="-660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32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40A93-1B71-47AD-B563-3ED3D30E3162}" type="datetimeFigureOut">
              <a:rPr kumimoji="1" lang="ja-JP" altLang="en-US" smtClean="0"/>
              <a:pPr/>
              <a:t>2009/10/14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7E0CB-B4FA-45F9-84BF-2F1F9EAD3C3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7E0CB-B4FA-45F9-84BF-2F1F9EAD3C3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7E0CB-B4FA-45F9-84BF-2F1F9EAD3C30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7E0CB-B4FA-45F9-84BF-2F1F9EAD3C30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7E0CB-B4FA-45F9-84BF-2F1F9EAD3C30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7E0CB-B4FA-45F9-84BF-2F1F9EAD3C30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7E0CB-B4FA-45F9-84BF-2F1F9EAD3C30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7E0CB-B4FA-45F9-84BF-2F1F9EAD3C30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7E0CB-B4FA-45F9-84BF-2F1F9EAD3C30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2009/10/15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</a:t>
            </a:r>
            <a:r>
              <a:rPr kumimoji="1" lang="ja-JP" altLang="en-US" smtClean="0"/>
              <a:t>駒澤　勉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50C1-D05D-4F82-8DAA-DC088CF11E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2009/10/15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</a:t>
            </a:r>
            <a:r>
              <a:rPr kumimoji="1" lang="ja-JP" altLang="en-US" smtClean="0"/>
              <a:t>駒澤　勉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50C1-D05D-4F82-8DAA-DC088CF11E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2009/10/15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</a:t>
            </a:r>
            <a:r>
              <a:rPr kumimoji="1" lang="ja-JP" altLang="en-US" smtClean="0"/>
              <a:t>駒澤　勉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50C1-D05D-4F82-8DAA-DC088CF11E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2009/10/15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</a:t>
            </a:r>
            <a:r>
              <a:rPr kumimoji="1" lang="ja-JP" altLang="en-US" smtClean="0"/>
              <a:t>駒澤　勉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50C1-D05D-4F82-8DAA-DC088CF11E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2009/10/15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</a:t>
            </a:r>
            <a:r>
              <a:rPr kumimoji="1" lang="ja-JP" altLang="en-US" smtClean="0"/>
              <a:t>駒澤　勉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50C1-D05D-4F82-8DAA-DC088CF11E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2009/10/15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</a:t>
            </a:r>
            <a:r>
              <a:rPr kumimoji="1" lang="ja-JP" altLang="en-US" smtClean="0"/>
              <a:t>駒澤　勉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50C1-D05D-4F82-8DAA-DC088CF11E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2009/10/15</a:t>
            </a:r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</a:t>
            </a:r>
            <a:r>
              <a:rPr kumimoji="1" lang="ja-JP" altLang="en-US" smtClean="0"/>
              <a:t>駒澤　勉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50C1-D05D-4F82-8DAA-DC088CF11E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2009/10/15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</a:t>
            </a:r>
            <a:r>
              <a:rPr kumimoji="1" lang="ja-JP" altLang="en-US" smtClean="0"/>
              <a:t>駒澤　勉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50C1-D05D-4F82-8DAA-DC088CF11E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2009/10/15</a:t>
            </a:r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</a:t>
            </a:r>
            <a:r>
              <a:rPr kumimoji="1" lang="ja-JP" altLang="en-US" smtClean="0"/>
              <a:t>駒澤　勉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50C1-D05D-4F82-8DAA-DC088CF11E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2009/10/15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</a:t>
            </a:r>
            <a:r>
              <a:rPr kumimoji="1" lang="ja-JP" altLang="en-US" smtClean="0"/>
              <a:t>駒澤　勉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50C1-D05D-4F82-8DAA-DC088CF11E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2009/10/15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</a:t>
            </a:r>
            <a:r>
              <a:rPr kumimoji="1" lang="ja-JP" altLang="en-US" smtClean="0"/>
              <a:t>駒澤　勉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50C1-D05D-4F82-8DAA-DC088CF11E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2009/10/15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SystemKOMACO </a:t>
            </a:r>
            <a:r>
              <a:rPr kumimoji="1" lang="ja-JP" altLang="en-US" smtClean="0"/>
              <a:t>駒澤　勉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050C1-D05D-4F82-8DAA-DC088CF11E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プレゼンテーションソフトを活用しよう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PowerPoint 2007</a:t>
            </a:r>
            <a:r>
              <a:rPr lang="ja-JP" altLang="en-US" dirty="0" smtClean="0"/>
              <a:t>の使いかた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PowerPoint</a:t>
            </a:r>
            <a:r>
              <a:rPr lang="ja-JP" altLang="en-US" dirty="0"/>
              <a:t>の講習</a:t>
            </a:r>
            <a:r>
              <a:rPr lang="ja-JP" altLang="en-US" dirty="0" smtClean="0"/>
              <a:t>内容</a:t>
            </a:r>
            <a:r>
              <a:rPr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プレゼンテーションと</a:t>
            </a:r>
            <a:r>
              <a:rPr kumimoji="1" lang="ja-JP" altLang="en-US" dirty="0" smtClean="0"/>
              <a:t>は</a:t>
            </a:r>
            <a:endParaRPr kumimoji="1" lang="en-US" altLang="ja-JP" dirty="0" smtClean="0"/>
          </a:p>
          <a:p>
            <a:r>
              <a:rPr lang="ja-JP" altLang="en-US" dirty="0" smtClean="0"/>
              <a:t>プレゼンテーションソフトの</a:t>
            </a:r>
            <a:r>
              <a:rPr lang="ja-JP" altLang="en-US" dirty="0" smtClean="0"/>
              <a:t>種類</a:t>
            </a:r>
            <a:endParaRPr lang="en-US" altLang="ja-JP" dirty="0" smtClean="0"/>
          </a:p>
          <a:p>
            <a:r>
              <a:rPr kumimoji="1" lang="ja-JP" altLang="en-US" dirty="0" smtClean="0"/>
              <a:t>プレゼンテーションソフトのさまざまな</a:t>
            </a:r>
            <a:r>
              <a:rPr kumimoji="1" lang="ja-JP" altLang="en-US" dirty="0" smtClean="0"/>
              <a:t>使い方</a:t>
            </a:r>
            <a:endParaRPr kumimoji="1" lang="en-US" altLang="ja-JP" dirty="0" smtClean="0"/>
          </a:p>
          <a:p>
            <a:r>
              <a:rPr lang="ja-JP" altLang="en-US" dirty="0" smtClean="0"/>
              <a:t>プレゼンテーションソフトで作成したファイルを開くには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2009/10/15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50C1-D05D-4F82-8DAA-DC088CF11E39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</a:t>
            </a:r>
            <a:r>
              <a:rPr kumimoji="1" lang="ja-JP" altLang="en-US" smtClean="0"/>
              <a:t>駒澤　勉</a:t>
            </a:r>
            <a:endParaRPr kumimoji="1"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PowerPoint</a:t>
            </a:r>
            <a:r>
              <a:rPr lang="ja-JP" altLang="en-US" dirty="0"/>
              <a:t>の講習</a:t>
            </a:r>
            <a:r>
              <a:rPr lang="ja-JP" altLang="en-US" dirty="0" smtClean="0"/>
              <a:t>内容</a:t>
            </a:r>
            <a:r>
              <a:rPr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PowerPoint</a:t>
            </a:r>
            <a:r>
              <a:rPr lang="ja-JP" altLang="en-US" dirty="0" smtClean="0"/>
              <a:t>の画面構成</a:t>
            </a:r>
            <a:endParaRPr lang="en-US" altLang="ja-JP" dirty="0" smtClean="0"/>
          </a:p>
          <a:p>
            <a:r>
              <a:rPr kumimoji="1" lang="en-US" altLang="ja-JP" dirty="0" smtClean="0"/>
              <a:t>PowerPoint</a:t>
            </a:r>
            <a:r>
              <a:rPr kumimoji="1" lang="ja-JP" altLang="en-US" dirty="0" smtClean="0"/>
              <a:t>の起動と終了</a:t>
            </a:r>
            <a:endParaRPr kumimoji="1" lang="en-US" altLang="ja-JP" dirty="0" smtClean="0"/>
          </a:p>
          <a:p>
            <a:r>
              <a:rPr lang="ja-JP" altLang="en-US" dirty="0" smtClean="0"/>
              <a:t>プレゼンテーションの保存とオープン</a:t>
            </a:r>
            <a:endParaRPr lang="en-US" altLang="ja-JP" dirty="0" smtClean="0"/>
          </a:p>
          <a:p>
            <a:r>
              <a:rPr kumimoji="1" lang="ja-JP" altLang="en-US" dirty="0" smtClean="0"/>
              <a:t>プレースホルダとは</a:t>
            </a:r>
            <a:endParaRPr kumimoji="1" lang="en-US" altLang="ja-JP" dirty="0" smtClean="0"/>
          </a:p>
          <a:p>
            <a:r>
              <a:rPr kumimoji="1" lang="ja-JP" altLang="en-US" dirty="0" smtClean="0"/>
              <a:t>文字を入力する：テキストボックス</a:t>
            </a:r>
            <a:endParaRPr kumimoji="1" lang="en-US" altLang="ja-JP" dirty="0" smtClean="0"/>
          </a:p>
          <a:p>
            <a:r>
              <a:rPr lang="ja-JP" altLang="en-US" dirty="0"/>
              <a:t>文字</a:t>
            </a:r>
            <a:r>
              <a:rPr lang="ja-JP" altLang="en-US" dirty="0" smtClean="0"/>
              <a:t>の装飾</a:t>
            </a:r>
            <a:endParaRPr lang="en-US" altLang="ja-JP" dirty="0" smtClean="0"/>
          </a:p>
          <a:p>
            <a:r>
              <a:rPr kumimoji="1" lang="ja-JP" altLang="en-US" dirty="0"/>
              <a:t>文字</a:t>
            </a:r>
            <a:r>
              <a:rPr kumimoji="1" lang="ja-JP" altLang="en-US" dirty="0" smtClean="0"/>
              <a:t>書体（フォント</a:t>
            </a:r>
            <a:r>
              <a:rPr kumimoji="1" lang="ja-JP" altLang="en-US" dirty="0" smtClean="0"/>
              <a:t>）について</a:t>
            </a:r>
            <a:endParaRPr kumimoji="1" lang="en-US" altLang="ja-JP" dirty="0" smtClean="0"/>
          </a:p>
          <a:p>
            <a:r>
              <a:rPr lang="ja-JP" altLang="en-US" dirty="0"/>
              <a:t>スライド</a:t>
            </a:r>
            <a:r>
              <a:rPr lang="ja-JP" altLang="en-US" dirty="0" smtClean="0"/>
              <a:t>の追加、移動、コピー</a:t>
            </a:r>
            <a:endParaRPr lang="en-US" altLang="ja-JP" dirty="0" smtClean="0"/>
          </a:p>
          <a:p>
            <a:r>
              <a:rPr kumimoji="1" lang="ja-JP" altLang="en-US" dirty="0"/>
              <a:t>プレゼンテーション</a:t>
            </a:r>
            <a:r>
              <a:rPr kumimoji="1" lang="ja-JP" altLang="en-US" dirty="0" smtClean="0"/>
              <a:t>の再生</a:t>
            </a:r>
            <a:endParaRPr kumimoji="1" lang="en-US" altLang="ja-JP" dirty="0" smtClean="0"/>
          </a:p>
          <a:p>
            <a:r>
              <a:rPr lang="ja-JP" altLang="en-US" dirty="0"/>
              <a:t>作成</a:t>
            </a:r>
            <a:r>
              <a:rPr lang="ja-JP" altLang="en-US" dirty="0" smtClean="0"/>
              <a:t>した</a:t>
            </a:r>
            <a:r>
              <a:rPr lang="ja-JP" altLang="en-US" dirty="0"/>
              <a:t>プレゼンテーション</a:t>
            </a:r>
            <a:r>
              <a:rPr lang="ja-JP" altLang="en-US" dirty="0" smtClean="0"/>
              <a:t>を印刷するには</a:t>
            </a:r>
            <a:endParaRPr lang="en-US" altLang="ja-JP" dirty="0" smtClean="0"/>
          </a:p>
          <a:p>
            <a:r>
              <a:rPr lang="ja-JP" altLang="en-US" dirty="0"/>
              <a:t>フォトアルバム</a:t>
            </a:r>
            <a:r>
              <a:rPr lang="ja-JP" altLang="en-US" dirty="0" smtClean="0"/>
              <a:t>を</a:t>
            </a:r>
            <a:r>
              <a:rPr lang="ja-JP" altLang="en-US" dirty="0" smtClean="0"/>
              <a:t>作る</a:t>
            </a:r>
            <a:endParaRPr lang="en-US" altLang="ja-JP" dirty="0" smtClean="0"/>
          </a:p>
          <a:p>
            <a:r>
              <a:rPr lang="ja-JP" altLang="en-US" dirty="0" smtClean="0"/>
              <a:t>スライドショーを行う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2009/10/15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50C1-D05D-4F82-8DAA-DC088CF11E39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</a:t>
            </a:r>
            <a:r>
              <a:rPr kumimoji="1" lang="ja-JP" altLang="en-US" smtClean="0"/>
              <a:t>駒澤　勉</a:t>
            </a:r>
            <a:endParaRPr kumimoji="1"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PowerPoint</a:t>
            </a:r>
            <a:r>
              <a:rPr lang="ja-JP" altLang="en-US" dirty="0" smtClean="0"/>
              <a:t>の講習</a:t>
            </a:r>
            <a:r>
              <a:rPr lang="ja-JP" altLang="en-US" dirty="0" smtClean="0"/>
              <a:t>内容</a:t>
            </a:r>
            <a:r>
              <a:rPr lang="en-US" altLang="ja-JP" dirty="0" smtClean="0"/>
              <a:t>(3)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vert="horz" anchor="t">
            <a:normAutofit lnSpcReduction="10000"/>
          </a:bodyPr>
          <a:lstStyle/>
          <a:p>
            <a:r>
              <a:rPr lang="en-US" altLang="ja-JP" dirty="0" smtClean="0"/>
              <a:t>[</a:t>
            </a:r>
            <a:r>
              <a:rPr lang="ja-JP" altLang="en-US" dirty="0" smtClean="0"/>
              <a:t>挿入</a:t>
            </a:r>
            <a:r>
              <a:rPr lang="en-US" altLang="ja-JP" dirty="0" smtClean="0"/>
              <a:t>]</a:t>
            </a:r>
            <a:r>
              <a:rPr lang="ja-JP" altLang="en-US" dirty="0" smtClean="0"/>
              <a:t>タブ</a:t>
            </a:r>
            <a:endParaRPr lang="en-US" altLang="ja-JP" dirty="0" smtClean="0"/>
          </a:p>
          <a:p>
            <a:pPr marL="914400" lvl="1" indent="-514350">
              <a:buFont typeface="+mj-lt"/>
              <a:buAutoNum type="arabicPeriod"/>
            </a:pPr>
            <a:r>
              <a:rPr lang="ja-JP" altLang="ja-JP" dirty="0" smtClean="0"/>
              <a:t>表を</a:t>
            </a:r>
            <a:r>
              <a:rPr lang="ja-JP" altLang="en-US" dirty="0" smtClean="0"/>
              <a:t>使う</a:t>
            </a:r>
            <a:r>
              <a:rPr lang="ja-JP" altLang="ja-JP" dirty="0" smtClean="0"/>
              <a:t> </a:t>
            </a:r>
            <a:endParaRPr lang="en-US" altLang="ja-JP" dirty="0" smtClean="0"/>
          </a:p>
          <a:p>
            <a:pPr marL="914400" lvl="1" indent="-514350">
              <a:buFont typeface="+mj-lt"/>
              <a:buAutoNum type="arabicPeriod"/>
            </a:pPr>
            <a:r>
              <a:rPr lang="ja-JP" altLang="en-US" dirty="0" smtClean="0"/>
              <a:t>図を使う</a:t>
            </a:r>
            <a:endParaRPr lang="en-US" altLang="ja-JP" dirty="0" smtClean="0"/>
          </a:p>
          <a:p>
            <a:pPr marL="914400" lvl="1" indent="-514350">
              <a:buFont typeface="+mj-lt"/>
              <a:buAutoNum type="arabicPeriod"/>
            </a:pPr>
            <a:r>
              <a:rPr lang="ja-JP" altLang="en-US" dirty="0" smtClean="0"/>
              <a:t>クリップアートを</a:t>
            </a:r>
            <a:r>
              <a:rPr lang="ja-JP" altLang="en-US" dirty="0" smtClean="0"/>
              <a:t>使う</a:t>
            </a:r>
            <a:endParaRPr lang="en-US" altLang="ja-JP" dirty="0" smtClean="0"/>
          </a:p>
          <a:p>
            <a:pPr marL="914400" lvl="1" indent="-514350">
              <a:buFont typeface="+mj-lt"/>
              <a:buAutoNum type="arabicPeriod"/>
            </a:pPr>
            <a:r>
              <a:rPr lang="ja-JP" altLang="en-US" dirty="0" smtClean="0"/>
              <a:t>図形を挿入する</a:t>
            </a:r>
            <a:endParaRPr lang="en-US" altLang="ja-JP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altLang="ja-JP" dirty="0" smtClean="0"/>
              <a:t>SmartArt</a:t>
            </a:r>
            <a:r>
              <a:rPr lang="ja-JP" altLang="ja-JP" dirty="0" smtClean="0"/>
              <a:t>を使う 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altLang="ja-JP" dirty="0" smtClean="0"/>
              <a:t>SmartArt</a:t>
            </a:r>
            <a:r>
              <a:rPr lang="ja-JP" altLang="ja-JP" dirty="0" smtClean="0"/>
              <a:t>を挿入する</a:t>
            </a:r>
          </a:p>
          <a:p>
            <a:pPr marL="1371600" lvl="2" indent="-514350">
              <a:buFont typeface="+mj-lt"/>
              <a:buAutoNum type="arabicPeriod"/>
            </a:pPr>
            <a:r>
              <a:rPr lang="ja-JP" altLang="ja-JP" dirty="0" smtClean="0"/>
              <a:t>入力文字列を</a:t>
            </a:r>
            <a:r>
              <a:rPr lang="en-US" altLang="ja-JP" dirty="0" smtClean="0"/>
              <a:t>SmartArt</a:t>
            </a:r>
            <a:r>
              <a:rPr lang="ja-JP" altLang="ja-JP" dirty="0" smtClean="0"/>
              <a:t>に</a:t>
            </a:r>
            <a:r>
              <a:rPr lang="ja-JP" altLang="en-US" dirty="0" smtClean="0"/>
              <a:t>変換する</a:t>
            </a:r>
            <a:endParaRPr lang="ja-JP" altLang="ja-JP" dirty="0" smtClean="0"/>
          </a:p>
          <a:p>
            <a:pPr marL="914400" lvl="1" indent="-514350">
              <a:buFont typeface="+mj-lt"/>
              <a:buAutoNum type="arabicPeriod"/>
            </a:pPr>
            <a:r>
              <a:rPr lang="ja-JP" altLang="ja-JP" dirty="0" smtClean="0"/>
              <a:t>グラフを使う </a:t>
            </a:r>
            <a:endParaRPr lang="en-US" altLang="ja-JP" dirty="0" smtClean="0"/>
          </a:p>
          <a:p>
            <a:pPr marL="914400" lvl="1" indent="-514350">
              <a:buFont typeface="+mj-lt"/>
              <a:buAutoNum type="arabicPeriod"/>
            </a:pPr>
            <a:endParaRPr lang="ja-JP" altLang="ja-JP" dirty="0" smtClean="0"/>
          </a:p>
          <a:p>
            <a:endParaRPr lang="ja-JP" altLang="ja-JP" dirty="0" smtClean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2009/10/15</a:t>
            </a:r>
            <a:endParaRPr kumimoji="1" lang="ja-JP" altLang="en-US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SystemKOMACO </a:t>
            </a:r>
            <a:r>
              <a:rPr kumimoji="1" lang="ja-JP" altLang="en-US" dirty="0" smtClean="0"/>
              <a:t>駒澤　勉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50C1-D05D-4F82-8DAA-DC088CF11E39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PowerPoint</a:t>
            </a:r>
            <a:r>
              <a:rPr lang="ja-JP" altLang="en-US" dirty="0" smtClean="0"/>
              <a:t>の講習</a:t>
            </a:r>
            <a:r>
              <a:rPr lang="ja-JP" altLang="en-US" dirty="0" smtClean="0"/>
              <a:t>内容</a:t>
            </a:r>
            <a:r>
              <a:rPr lang="en-US" altLang="ja-JP" dirty="0" smtClean="0"/>
              <a:t>(4)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vert="horz" anchor="t">
            <a:normAutofit/>
          </a:bodyPr>
          <a:lstStyle/>
          <a:p>
            <a:r>
              <a:rPr lang="en-US" altLang="ja-JP" dirty="0" smtClean="0"/>
              <a:t>[</a:t>
            </a:r>
            <a:r>
              <a:rPr lang="ja-JP" altLang="en-US" dirty="0" smtClean="0"/>
              <a:t>挿入</a:t>
            </a:r>
            <a:r>
              <a:rPr lang="en-US" altLang="ja-JP" dirty="0" smtClean="0"/>
              <a:t>]</a:t>
            </a:r>
            <a:r>
              <a:rPr lang="ja-JP" altLang="en-US" dirty="0" smtClean="0"/>
              <a:t>タブ</a:t>
            </a:r>
            <a:endParaRPr lang="en-US" altLang="ja-JP" dirty="0" smtClean="0"/>
          </a:p>
          <a:p>
            <a:pPr marL="914400" lvl="1" indent="-514350">
              <a:buFont typeface="+mj-lt"/>
              <a:buAutoNum type="arabicPeriod" startAt="7"/>
            </a:pPr>
            <a:r>
              <a:rPr lang="ja-JP" altLang="en-US" dirty="0" smtClean="0"/>
              <a:t>テキストボックスを使う</a:t>
            </a:r>
            <a:endParaRPr lang="en-US" altLang="ja-JP" dirty="0" smtClean="0"/>
          </a:p>
          <a:p>
            <a:pPr marL="914400" lvl="1" indent="-514350">
              <a:buFont typeface="+mj-lt"/>
              <a:buAutoNum type="arabicPeriod" startAt="7"/>
            </a:pPr>
            <a:r>
              <a:rPr lang="ja-JP" altLang="en-US" dirty="0" smtClean="0"/>
              <a:t>ワードアートを使う</a:t>
            </a:r>
            <a:endParaRPr lang="en-US" altLang="ja-JP" dirty="0" smtClean="0"/>
          </a:p>
          <a:p>
            <a:pPr marL="914400" lvl="1" indent="-514350">
              <a:buFont typeface="+mj-lt"/>
              <a:buAutoNum type="arabicPeriod" startAt="7"/>
            </a:pPr>
            <a:r>
              <a:rPr lang="ja-JP" altLang="ja-JP" dirty="0" smtClean="0"/>
              <a:t>ヘッダーとフッターを使う </a:t>
            </a:r>
            <a:endParaRPr lang="en-US" altLang="ja-JP" dirty="0" smtClean="0"/>
          </a:p>
          <a:p>
            <a:pPr marL="914400" lvl="1" indent="-514350">
              <a:buFont typeface="+mj-lt"/>
              <a:buAutoNum type="arabicPeriod" startAt="7"/>
            </a:pPr>
            <a:r>
              <a:rPr lang="ja-JP" altLang="en-US" dirty="0" smtClean="0"/>
              <a:t>ビデオを挿入する</a:t>
            </a:r>
            <a:endParaRPr lang="ja-JP" altLang="ja-JP" dirty="0" smtClean="0"/>
          </a:p>
          <a:p>
            <a:pPr marL="914400" lvl="1" indent="-514350">
              <a:buFont typeface="+mj-lt"/>
              <a:buAutoNum type="arabicPeriod" startAt="7"/>
            </a:pPr>
            <a:r>
              <a:rPr lang="ja-JP" altLang="ja-JP" dirty="0" smtClean="0"/>
              <a:t>サウンドを</a:t>
            </a:r>
            <a:r>
              <a:rPr lang="ja-JP" altLang="ja-JP" dirty="0" smtClean="0"/>
              <a:t>付ける</a:t>
            </a:r>
            <a:endParaRPr lang="en-US" altLang="ja-JP" dirty="0" smtClean="0"/>
          </a:p>
          <a:p>
            <a:pPr marL="914400" lvl="1" indent="-514350">
              <a:buFont typeface="+mj-lt"/>
              <a:buAutoNum type="arabicPeriod" startAt="7"/>
            </a:pPr>
            <a:r>
              <a:rPr lang="ja-JP" altLang="en-US" dirty="0" smtClean="0"/>
              <a:t>ハイパーリンクを設定</a:t>
            </a:r>
            <a:r>
              <a:rPr lang="ja-JP" altLang="en-US" dirty="0" smtClean="0"/>
              <a:t>する</a:t>
            </a:r>
            <a:endParaRPr lang="ja-JP" altLang="ja-JP" dirty="0" smtClean="0"/>
          </a:p>
          <a:p>
            <a:endParaRPr lang="ja-JP" altLang="ja-JP" dirty="0" smtClean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2009/10/15</a:t>
            </a:r>
            <a:endParaRPr kumimoji="1" lang="ja-JP" altLang="en-US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SystemKOMACO </a:t>
            </a:r>
            <a:r>
              <a:rPr kumimoji="1" lang="ja-JP" altLang="en-US" dirty="0" smtClean="0"/>
              <a:t>駒澤　勉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50C1-D05D-4F82-8DAA-DC088CF11E39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PowerPoint</a:t>
            </a:r>
            <a:r>
              <a:rPr lang="ja-JP" altLang="en-US" dirty="0" smtClean="0"/>
              <a:t>の講習</a:t>
            </a:r>
            <a:r>
              <a:rPr lang="ja-JP" altLang="en-US" dirty="0" smtClean="0"/>
              <a:t>内容</a:t>
            </a:r>
            <a:r>
              <a:rPr lang="en-US" altLang="ja-JP" dirty="0" smtClean="0"/>
              <a:t>(5)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[</a:t>
            </a:r>
            <a:r>
              <a:rPr lang="ja-JP" altLang="en-US" dirty="0" smtClean="0"/>
              <a:t>デザイン</a:t>
            </a:r>
            <a:r>
              <a:rPr lang="en-US" altLang="ja-JP" dirty="0" smtClean="0"/>
              <a:t>]</a:t>
            </a:r>
            <a:r>
              <a:rPr lang="ja-JP" altLang="en-US" dirty="0" smtClean="0"/>
              <a:t>タブ</a:t>
            </a:r>
            <a:endParaRPr lang="en-US" altLang="ja-JP" dirty="0" smtClean="0"/>
          </a:p>
          <a:p>
            <a:pPr marL="914400" lvl="1" indent="-514350">
              <a:buFont typeface="+mj-lt"/>
              <a:buAutoNum type="arabicPeriod"/>
            </a:pPr>
            <a:r>
              <a:rPr lang="ja-JP" altLang="en-US" dirty="0" smtClean="0"/>
              <a:t>ページ</a:t>
            </a:r>
            <a:r>
              <a:rPr lang="ja-JP" altLang="en-US" dirty="0" smtClean="0"/>
              <a:t>設定をする</a:t>
            </a:r>
            <a:endParaRPr lang="ja-JP" altLang="ja-JP" dirty="0" smtClean="0"/>
          </a:p>
          <a:p>
            <a:pPr marL="914400" lvl="1" indent="-514350">
              <a:buFont typeface="+mj-lt"/>
              <a:buAutoNum type="arabicPeriod"/>
            </a:pPr>
            <a:r>
              <a:rPr lang="ja-JP" altLang="ja-JP" dirty="0" smtClean="0"/>
              <a:t>スライドの向きを変える</a:t>
            </a:r>
          </a:p>
          <a:p>
            <a:pPr marL="914400" lvl="1" indent="-514350">
              <a:buFont typeface="+mj-lt"/>
              <a:buAutoNum type="arabicPeriod"/>
            </a:pPr>
            <a:r>
              <a:rPr lang="ja-JP" altLang="ja-JP" dirty="0" smtClean="0"/>
              <a:t>テーマを変更する</a:t>
            </a:r>
          </a:p>
          <a:p>
            <a:pPr marL="1371600" lvl="2" indent="-514350">
              <a:buFont typeface="Wingdings" pitchFamily="2" charset="2"/>
              <a:buChar char="ü"/>
            </a:pPr>
            <a:r>
              <a:rPr lang="ja-JP" altLang="ja-JP" dirty="0" smtClean="0"/>
              <a:t>配色</a:t>
            </a:r>
          </a:p>
          <a:p>
            <a:pPr marL="1371600" lvl="2" indent="-514350">
              <a:buFont typeface="Wingdings" pitchFamily="2" charset="2"/>
              <a:buChar char="ü"/>
            </a:pPr>
            <a:r>
              <a:rPr lang="ja-JP" altLang="ja-JP" dirty="0" smtClean="0"/>
              <a:t>フォント</a:t>
            </a:r>
          </a:p>
          <a:p>
            <a:pPr marL="1371600" lvl="2" indent="-514350">
              <a:buFont typeface="Wingdings" pitchFamily="2" charset="2"/>
              <a:buChar char="ü"/>
            </a:pPr>
            <a:r>
              <a:rPr lang="ja-JP" altLang="ja-JP" dirty="0" smtClean="0"/>
              <a:t>効果</a:t>
            </a:r>
          </a:p>
          <a:p>
            <a:pPr marL="914400" lvl="1" indent="-514350">
              <a:buFont typeface="+mj-lt"/>
              <a:buAutoNum type="arabicPeriod"/>
            </a:pPr>
            <a:r>
              <a:rPr lang="ja-JP" altLang="ja-JP" dirty="0" smtClean="0"/>
              <a:t>背景の</a:t>
            </a:r>
            <a:r>
              <a:rPr lang="ja-JP" altLang="ja-JP" dirty="0" smtClean="0"/>
              <a:t>スタイル</a:t>
            </a:r>
            <a:endParaRPr lang="en-US" altLang="ja-JP" dirty="0" smtClean="0"/>
          </a:p>
          <a:p>
            <a:pPr marL="514350" indent="-514350"/>
            <a:r>
              <a:rPr lang="ja-JP" altLang="en-US" dirty="0" smtClean="0"/>
              <a:t>レイアウトの変更</a:t>
            </a:r>
            <a:endParaRPr lang="ja-JP" altLang="ja-JP" dirty="0" smtClean="0"/>
          </a:p>
          <a:p>
            <a:endParaRPr kumimoji="1" lang="ja-JP" alt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2009/10/15</a:t>
            </a:r>
            <a:endParaRPr kumimoji="1" lang="ja-JP" altLang="en-US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</a:t>
            </a:r>
            <a:r>
              <a:rPr kumimoji="1" lang="ja-JP" altLang="en-US" smtClean="0"/>
              <a:t>駒澤　勉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50C1-D05D-4F82-8DAA-DC088CF11E39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PowerPoint</a:t>
            </a:r>
            <a:r>
              <a:rPr lang="ja-JP" altLang="en-US" dirty="0" smtClean="0"/>
              <a:t>の講習</a:t>
            </a:r>
            <a:r>
              <a:rPr lang="ja-JP" altLang="en-US" dirty="0" smtClean="0"/>
              <a:t>内容</a:t>
            </a:r>
            <a:r>
              <a:rPr lang="en-US" altLang="ja-JP" dirty="0" smtClean="0"/>
              <a:t>(6)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[</a:t>
            </a:r>
            <a:r>
              <a:rPr lang="ja-JP" altLang="en-US" dirty="0" smtClean="0"/>
              <a:t>アニメーション</a:t>
            </a:r>
            <a:r>
              <a:rPr lang="en-US" altLang="ja-JP" dirty="0" smtClean="0"/>
              <a:t>]</a:t>
            </a:r>
            <a:r>
              <a:rPr lang="ja-JP" altLang="en-US" dirty="0" smtClean="0"/>
              <a:t>タブ</a:t>
            </a:r>
            <a:endParaRPr lang="ja-JP" altLang="en-US" dirty="0" smtClean="0"/>
          </a:p>
          <a:p>
            <a:pPr lvl="1"/>
            <a:r>
              <a:rPr lang="ja-JP" altLang="ja-JP" dirty="0" smtClean="0"/>
              <a:t>アニメーション</a:t>
            </a:r>
            <a:r>
              <a:rPr lang="ja-JP" altLang="ja-JP" dirty="0" smtClean="0"/>
              <a:t>の設定する </a:t>
            </a:r>
          </a:p>
          <a:p>
            <a:pPr lvl="1"/>
            <a:r>
              <a:rPr lang="ja-JP" altLang="ja-JP" dirty="0" smtClean="0"/>
              <a:t>画面の</a:t>
            </a:r>
            <a:r>
              <a:rPr lang="ja-JP" altLang="ja-JP" dirty="0" smtClean="0"/>
              <a:t>切り替え</a:t>
            </a:r>
            <a:endParaRPr lang="en-US" altLang="ja-JP" dirty="0" smtClean="0"/>
          </a:p>
          <a:p>
            <a:r>
              <a:rPr lang="ja-JP" altLang="en-US" dirty="0" smtClean="0"/>
              <a:t>スライドショーの表示</a:t>
            </a:r>
            <a:endParaRPr lang="en-US" altLang="ja-JP" dirty="0" smtClean="0"/>
          </a:p>
          <a:p>
            <a:r>
              <a:rPr lang="ja-JP" altLang="en-US" smtClean="0"/>
              <a:t>スライドショーの設定、仕方</a:t>
            </a:r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2009/10/15</a:t>
            </a:r>
            <a:endParaRPr kumimoji="1" lang="ja-JP" altLang="en-US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</a:t>
            </a:r>
            <a:r>
              <a:rPr kumimoji="1" lang="ja-JP" altLang="en-US" smtClean="0"/>
              <a:t>駒澤　勉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50C1-D05D-4F82-8DAA-DC088CF11E39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PowerPoint</a:t>
            </a:r>
            <a:r>
              <a:rPr lang="ja-JP" altLang="en-US" dirty="0" smtClean="0"/>
              <a:t>の講習</a:t>
            </a:r>
            <a:r>
              <a:rPr lang="ja-JP" altLang="en-US" dirty="0" smtClean="0"/>
              <a:t>内容</a:t>
            </a:r>
            <a:r>
              <a:rPr lang="en-US" altLang="ja-JP" dirty="0" smtClean="0"/>
              <a:t>(7)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en-US" altLang="ja-JP" dirty="0" smtClean="0"/>
              <a:t>Word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Excel</a:t>
            </a:r>
            <a:r>
              <a:rPr kumimoji="1" lang="ja-JP" altLang="en-US" dirty="0" smtClean="0"/>
              <a:t>のデータを使う</a:t>
            </a:r>
            <a:endParaRPr kumimoji="1" lang="en-US" altLang="ja-JP" dirty="0" smtClean="0"/>
          </a:p>
          <a:p>
            <a:r>
              <a:rPr lang="ja-JP" altLang="en-US" dirty="0" smtClean="0"/>
              <a:t>さまざまなフィル形式での保存</a:t>
            </a:r>
            <a:endParaRPr lang="en-US" altLang="ja-JP" dirty="0" smtClean="0"/>
          </a:p>
          <a:p>
            <a:r>
              <a:rPr lang="ja-JP" altLang="en-US" dirty="0" smtClean="0"/>
              <a:t>配布準備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プロパティ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ドキュメント</a:t>
            </a:r>
            <a:r>
              <a:rPr lang="ja-JP" altLang="en-US" dirty="0" smtClean="0"/>
              <a:t>検査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ドキュメントの</a:t>
            </a:r>
            <a:r>
              <a:rPr lang="ja-JP" altLang="en-US" dirty="0" smtClean="0"/>
              <a:t>暗号化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デジタル署名の</a:t>
            </a:r>
            <a:r>
              <a:rPr lang="ja-JP" altLang="en-US" dirty="0" smtClean="0"/>
              <a:t>追加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最終版に</a:t>
            </a:r>
            <a:r>
              <a:rPr lang="ja-JP" altLang="en-US" dirty="0" smtClean="0"/>
              <a:t>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互換性</a:t>
            </a:r>
            <a:r>
              <a:rPr lang="ja-JP" altLang="en-US" dirty="0" smtClean="0"/>
              <a:t>チェック</a:t>
            </a:r>
            <a:r>
              <a:rPr lang="ja-JP" altLang="en-US" dirty="0" smtClean="0"/>
              <a:t>の</a:t>
            </a:r>
            <a:r>
              <a:rPr lang="ja-JP" altLang="en-US" dirty="0" smtClean="0"/>
              <a:t>実行</a:t>
            </a:r>
            <a:endParaRPr lang="en-US" altLang="ja-JP" dirty="0" smtClean="0"/>
          </a:p>
          <a:p>
            <a:r>
              <a:rPr lang="ja-JP" altLang="en-US" dirty="0" smtClean="0"/>
              <a:t>コメントの挿入、編集、削除</a:t>
            </a:r>
            <a:endParaRPr lang="en-US" altLang="ja-JP" dirty="0" smtClean="0"/>
          </a:p>
          <a:p>
            <a:r>
              <a:rPr lang="ja-JP" altLang="en-US" dirty="0" smtClean="0"/>
              <a:t>さまざまな表示</a:t>
            </a:r>
            <a:endParaRPr lang="en-US" altLang="ja-JP" dirty="0" smtClean="0"/>
          </a:p>
          <a:p>
            <a:r>
              <a:rPr lang="en-US" altLang="ja-JP" dirty="0" smtClean="0"/>
              <a:t>PowerPoint</a:t>
            </a:r>
            <a:r>
              <a:rPr lang="ja-JP" altLang="en-US" dirty="0" smtClean="0"/>
              <a:t>のオプション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2009/10/15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50C1-D05D-4F82-8DAA-DC088CF11E39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</a:t>
            </a:r>
            <a:r>
              <a:rPr kumimoji="1" lang="ja-JP" altLang="en-US" smtClean="0"/>
              <a:t>駒澤　勉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CenturySchoolbook">
      <a:majorFont>
        <a:latin typeface="Century Schoolbook"/>
        <a:ea typeface="メイリオ"/>
        <a:cs typeface=""/>
      </a:majorFont>
      <a:minorFont>
        <a:latin typeface="Century Schoolbook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321</Words>
  <Application>Microsoft Office PowerPoint</Application>
  <PresentationFormat>画面に合わせる (4:3)</PresentationFormat>
  <Paragraphs>96</Paragraphs>
  <Slides>8</Slides>
  <Notes>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テーマ</vt:lpstr>
      <vt:lpstr>プレゼンテーションソフトを活用しよう</vt:lpstr>
      <vt:lpstr>PowerPointの講習内容(1)</vt:lpstr>
      <vt:lpstr>PowerPointの講習内容(2)</vt:lpstr>
      <vt:lpstr>PowerPointの講習内容(3)</vt:lpstr>
      <vt:lpstr>PowerPointの講習内容(4)</vt:lpstr>
      <vt:lpstr>PowerPointの講習内容(5)</vt:lpstr>
      <vt:lpstr>PowerPointの講習内容(6)</vt:lpstr>
      <vt:lpstr>PowerPointの講習内容(7)</vt:lpstr>
    </vt:vector>
  </TitlesOfParts>
  <Company>SystemKOMACO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PowerPointを使おう</dc:title>
  <dc:creator>SystemKomaco(TKomazawa)</dc:creator>
  <cp:lastModifiedBy>SystemKomaco(TKomazawa)</cp:lastModifiedBy>
  <cp:revision>16</cp:revision>
  <dcterms:created xsi:type="dcterms:W3CDTF">2009-10-12T18:48:38Z</dcterms:created>
  <dcterms:modified xsi:type="dcterms:W3CDTF">2009-10-14T06:32:31Z</dcterms:modified>
</cp:coreProperties>
</file>