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700" autoAdjust="0"/>
  </p:normalViewPr>
  <p:slideViewPr>
    <p:cSldViewPr>
      <p:cViewPr varScale="1">
        <p:scale>
          <a:sx n="100" d="100"/>
          <a:sy n="100" d="100"/>
        </p:scale>
        <p:origin x="-9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E22FC-308A-4036-813C-7FBC5E4E7DD6}" type="datetimeFigureOut">
              <a:rPr kumimoji="1" lang="ja-JP" altLang="en-US" smtClean="0"/>
              <a:t>2009/10/17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CBB45-205E-4968-9FC2-94C5439E4E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Word</a:t>
            </a:r>
            <a:r>
              <a:rPr kumimoji="1" lang="ja-JP" altLang="en-US" dirty="0" smtClean="0"/>
              <a:t>でも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縮小表示</a:t>
            </a:r>
            <a:r>
              <a:rPr kumimoji="1" lang="en-US" altLang="ja-JP" dirty="0" smtClean="0"/>
              <a:t>]-[</a:t>
            </a:r>
            <a:r>
              <a:rPr kumimoji="1" lang="ja-JP" altLang="en-US" dirty="0" smtClean="0"/>
              <a:t>スライド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タブと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見出しマップ</a:t>
            </a:r>
            <a:r>
              <a:rPr kumimoji="1" lang="en-US" altLang="ja-JP" dirty="0" smtClean="0"/>
              <a:t>]-[</a:t>
            </a:r>
            <a:r>
              <a:rPr kumimoji="1" lang="ja-JP" altLang="en-US" dirty="0" smtClean="0"/>
              <a:t>アウトライン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タブ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BB45-205E-4968-9FC2-94C5439E4E5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67FF-312F-4FE8-8A62-ED6F4DF40A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PowerPoint</a:t>
            </a:r>
            <a:r>
              <a:rPr kumimoji="1" lang="ja-JP" altLang="en-US" dirty="0" smtClean="0"/>
              <a:t>の基本操作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表示ボタン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kumimoji="1" lang="ja-JP" altLang="en-US" dirty="0" smtClean="0"/>
              <a:t>３つの表示の切り替え</a:t>
            </a:r>
            <a:endParaRPr kumimoji="1" lang="en-US" altLang="ja-JP" dirty="0" smtClean="0"/>
          </a:p>
          <a:p>
            <a:pPr lvl="1">
              <a:buClr>
                <a:schemeClr val="accent6"/>
              </a:buClr>
            </a:pPr>
            <a:r>
              <a:rPr lang="ja-JP" altLang="en-US" dirty="0" smtClean="0"/>
              <a:t>標準</a:t>
            </a:r>
            <a:endParaRPr lang="en-US" altLang="ja-JP" dirty="0" smtClean="0"/>
          </a:p>
          <a:p>
            <a:pPr lvl="1">
              <a:buClr>
                <a:schemeClr val="accent6"/>
              </a:buClr>
            </a:pPr>
            <a:r>
              <a:rPr kumimoji="1" lang="ja-JP" altLang="en-US" dirty="0" smtClean="0"/>
              <a:t>スライド</a:t>
            </a:r>
            <a:r>
              <a:rPr lang="ja-JP" altLang="en-US" dirty="0" smtClean="0"/>
              <a:t>一覧</a:t>
            </a:r>
            <a:endParaRPr lang="en-US" altLang="ja-JP" dirty="0" smtClean="0"/>
          </a:p>
          <a:p>
            <a:pPr lvl="1">
              <a:buClr>
                <a:schemeClr val="accent6"/>
              </a:buClr>
            </a:pPr>
            <a:r>
              <a:rPr kumimoji="1" lang="ja-JP" altLang="en-US" dirty="0" smtClean="0"/>
              <a:t>スライドショー</a:t>
            </a:r>
            <a:endParaRPr kumimoji="1" lang="ja-JP" altLang="en-US" dirty="0"/>
          </a:p>
        </p:txBody>
      </p:sp>
      <p:pic>
        <p:nvPicPr>
          <p:cNvPr id="9" name="コンテンツ プレースホルダ 8" descr="WS0910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643050"/>
            <a:ext cx="900113" cy="314325"/>
          </a:xfrm>
        </p:spPr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500298" y="71435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pic>
        <p:nvPicPr>
          <p:cNvPr id="10" name="図 9" descr="WS091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9028" y="3023253"/>
            <a:ext cx="5520690" cy="2977515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rot="5400000" flipH="1" flipV="1">
            <a:off x="5322099" y="2107397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 flipH="1" flipV="1">
            <a:off x="5607057" y="2106603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 flipH="1" flipV="1">
            <a:off x="5892809" y="2106603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ズームスライダ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画面の表示サイズを変更する</a:t>
            </a:r>
            <a:endParaRPr kumimoji="1" lang="en-US" altLang="ja-JP" dirty="0" smtClean="0"/>
          </a:p>
          <a:p>
            <a:r>
              <a:rPr lang="ja-JP" altLang="en-US" dirty="0" smtClean="0"/>
              <a:t>表示タブにも同じ機能がある</a:t>
            </a:r>
            <a:endParaRPr lang="en-US" altLang="ja-JP" dirty="0" smtClean="0"/>
          </a:p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ウインドウサイズに合わせる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ボタン</a:t>
            </a:r>
            <a:endParaRPr kumimoji="1" lang="ja-JP" altLang="en-US" dirty="0"/>
          </a:p>
        </p:txBody>
      </p:sp>
      <p:pic>
        <p:nvPicPr>
          <p:cNvPr id="9" name="コンテンツ プレースホルダ 8" descr="WS0910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928802"/>
            <a:ext cx="2446020" cy="251460"/>
          </a:xfrm>
        </p:spPr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285984" y="64291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/>
              <a:t>９</a:t>
            </a:r>
            <a:endParaRPr kumimoji="1" lang="ja-JP" altLang="en-US" dirty="0"/>
          </a:p>
        </p:txBody>
      </p:sp>
      <p:pic>
        <p:nvPicPr>
          <p:cNvPr id="10" name="図 9" descr="WS091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714620"/>
            <a:ext cx="1247775" cy="1038225"/>
          </a:xfrm>
          <a:prstGeom prst="rect">
            <a:avLst/>
          </a:prstGeom>
        </p:spPr>
      </p:pic>
      <p:pic>
        <p:nvPicPr>
          <p:cNvPr id="11" name="図 10" descr="WS0910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4000504"/>
            <a:ext cx="1724025" cy="1990725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 rot="5400000">
            <a:off x="5242734" y="3658388"/>
            <a:ext cx="11160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 flipH="1" flipV="1">
            <a:off x="7398697" y="2426353"/>
            <a:ext cx="576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0800000">
            <a:off x="6567770" y="3176586"/>
            <a:ext cx="576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kumimoji="1" lang="en-US" altLang="ja-JP" dirty="0" smtClean="0"/>
              <a:t>PowerPoint</a:t>
            </a:r>
            <a:r>
              <a:rPr kumimoji="1" lang="ja-JP" altLang="en-US" dirty="0" smtClean="0"/>
              <a:t>の基本画面</a:t>
            </a:r>
            <a:endParaRPr kumimoji="1" lang="ja-JP" altLang="en-US" dirty="0"/>
          </a:p>
        </p:txBody>
      </p:sp>
      <p:pic>
        <p:nvPicPr>
          <p:cNvPr id="6" name="コンテンツ プレースホルダ 5" descr="WS091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571612"/>
            <a:ext cx="5267325" cy="4820603"/>
          </a:xfrm>
          <a:ln w="12700">
            <a:solidFill>
              <a:schemeClr val="tx1"/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1700191" y="6200800"/>
            <a:ext cx="3312000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43488" y="6215082"/>
            <a:ext cx="396000" cy="10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457834" y="6200793"/>
            <a:ext cx="1296000" cy="1428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14480" y="2571744"/>
            <a:ext cx="5040000" cy="360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770676" y="2714620"/>
            <a:ext cx="71438" cy="31432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714612" y="1571612"/>
            <a:ext cx="4143404" cy="19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84330" y="1611367"/>
            <a:ext cx="702000" cy="14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714480" y="1785926"/>
            <a:ext cx="5143536" cy="75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714480" y="1627148"/>
            <a:ext cx="252000" cy="25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コンテンツ プレースホルダ 3" descr="WS091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7621" y="1595225"/>
            <a:ext cx="252000" cy="25772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26" name="円形吹き出し 25"/>
          <p:cNvSpPr/>
          <p:nvPr/>
        </p:nvSpPr>
        <p:spPr>
          <a:xfrm>
            <a:off x="1142976" y="1214422"/>
            <a:ext cx="360000" cy="357190"/>
          </a:xfrm>
          <a:prstGeom prst="wedgeEllipseCallout">
            <a:avLst>
              <a:gd name="adj1" fmla="val 111689"/>
              <a:gd name="adj2" fmla="val 847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27" name="円形吹き出し 26"/>
          <p:cNvSpPr/>
          <p:nvPr/>
        </p:nvSpPr>
        <p:spPr>
          <a:xfrm>
            <a:off x="2052353" y="1135154"/>
            <a:ext cx="360000" cy="357190"/>
          </a:xfrm>
          <a:prstGeom prst="wedgeEllipseCallout">
            <a:avLst>
              <a:gd name="adj1" fmla="val -5372"/>
              <a:gd name="adj2" fmla="val 847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8" name="円形吹き出し 27"/>
          <p:cNvSpPr/>
          <p:nvPr/>
        </p:nvSpPr>
        <p:spPr>
          <a:xfrm>
            <a:off x="4572000" y="1142984"/>
            <a:ext cx="360000" cy="357190"/>
          </a:xfrm>
          <a:prstGeom prst="wedgeEllipseCallout">
            <a:avLst>
              <a:gd name="adj1" fmla="val -5372"/>
              <a:gd name="adj2" fmla="val 847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9" name="円形吹き出し 28"/>
          <p:cNvSpPr/>
          <p:nvPr/>
        </p:nvSpPr>
        <p:spPr>
          <a:xfrm>
            <a:off x="7069520" y="1500174"/>
            <a:ext cx="360000" cy="357190"/>
          </a:xfrm>
          <a:prstGeom prst="wedgeEllipseCallout">
            <a:avLst>
              <a:gd name="adj1" fmla="val -173233"/>
              <a:gd name="adj2" fmla="val 914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30" name="円形吹き出し 29"/>
          <p:cNvSpPr/>
          <p:nvPr/>
        </p:nvSpPr>
        <p:spPr>
          <a:xfrm>
            <a:off x="1142976" y="3143248"/>
            <a:ext cx="360000" cy="357190"/>
          </a:xfrm>
          <a:prstGeom prst="wedgeEllipseCallout">
            <a:avLst>
              <a:gd name="adj1" fmla="val 142611"/>
              <a:gd name="adj2" fmla="val 268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31" name="円形吹き出し 30"/>
          <p:cNvSpPr/>
          <p:nvPr/>
        </p:nvSpPr>
        <p:spPr>
          <a:xfrm>
            <a:off x="7072330" y="2643182"/>
            <a:ext cx="360000" cy="357190"/>
          </a:xfrm>
          <a:prstGeom prst="wedgeEllipseCallout">
            <a:avLst>
              <a:gd name="adj1" fmla="val -124642"/>
              <a:gd name="adj2" fmla="val 580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32" name="円形吹き出し 31"/>
          <p:cNvSpPr/>
          <p:nvPr/>
        </p:nvSpPr>
        <p:spPr>
          <a:xfrm>
            <a:off x="1142976" y="5857892"/>
            <a:ext cx="360000" cy="357190"/>
          </a:xfrm>
          <a:prstGeom prst="wedgeEllipseCallout">
            <a:avLst>
              <a:gd name="adj1" fmla="val 105063"/>
              <a:gd name="adj2" fmla="val 602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33" name="円形吹き出し 32"/>
          <p:cNvSpPr/>
          <p:nvPr/>
        </p:nvSpPr>
        <p:spPr>
          <a:xfrm>
            <a:off x="5000628" y="5572140"/>
            <a:ext cx="360000" cy="357190"/>
          </a:xfrm>
          <a:prstGeom prst="wedgeEllipseCallout">
            <a:avLst>
              <a:gd name="adj1" fmla="val 7880"/>
              <a:gd name="adj2" fmla="val 1270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34" name="円形吹き出し 33"/>
          <p:cNvSpPr/>
          <p:nvPr/>
        </p:nvSpPr>
        <p:spPr>
          <a:xfrm>
            <a:off x="7069520" y="5857892"/>
            <a:ext cx="360000" cy="357190"/>
          </a:xfrm>
          <a:prstGeom prst="wedgeEllipseCallout">
            <a:avLst>
              <a:gd name="adj1" fmla="val -148938"/>
              <a:gd name="adj2" fmla="val 6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72330" y="1928802"/>
            <a:ext cx="720000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リボン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072330" y="3071810"/>
            <a:ext cx="1512000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スクロールバー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072330" y="5429264"/>
            <a:ext cx="1548000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ズームスライダ</a:t>
            </a:r>
            <a:endParaRPr kumimoji="1" lang="ja-JP" altLang="en-US" sz="1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88496" y="1142984"/>
            <a:ext cx="15840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クイックアクセスツールバー</a:t>
            </a:r>
            <a:endParaRPr kumimoji="1" lang="ja-JP" altLang="en-US" sz="1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00628" y="1142984"/>
            <a:ext cx="1260000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タイトルバー</a:t>
            </a:r>
            <a:endParaRPr kumimoji="1" lang="ja-JP" altLang="en-US" sz="1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68728" y="1643050"/>
            <a:ext cx="1404000" cy="338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オフィスボタン</a:t>
            </a:r>
            <a:endParaRPr kumimoji="1" lang="ja-JP" altLang="en-US" sz="1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3604" y="3590666"/>
            <a:ext cx="1008000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編集画面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9604" y="5429264"/>
            <a:ext cx="1512000" cy="338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ステータスバー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429256" y="5643578"/>
            <a:ext cx="1116000" cy="338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表示ボタン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オフィスボタン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kumimoji="1" lang="en-US" altLang="ja-JP" dirty="0" smtClean="0"/>
              <a:t>[</a:t>
            </a:r>
            <a:r>
              <a:rPr kumimoji="1" lang="ja-JP" altLang="en-US" b="1" dirty="0" smtClean="0"/>
              <a:t>新規作成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：新しいファイルを作成します。</a:t>
            </a:r>
            <a:endParaRPr kumimoji="1"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lang="en-US" altLang="ja-JP" dirty="0" smtClean="0"/>
              <a:t>[</a:t>
            </a:r>
            <a:r>
              <a:rPr lang="ja-JP" altLang="en-US" b="1" dirty="0" smtClean="0"/>
              <a:t>開く</a:t>
            </a:r>
            <a:r>
              <a:rPr lang="en-US" altLang="ja-JP" dirty="0" smtClean="0"/>
              <a:t>]</a:t>
            </a:r>
            <a:r>
              <a:rPr lang="ja-JP" altLang="en-US" dirty="0" smtClean="0"/>
              <a:t>：指定の場所からファイルを引きます。</a:t>
            </a:r>
            <a:endParaRPr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kumimoji="1" lang="en-US" altLang="ja-JP" dirty="0" smtClean="0"/>
              <a:t>[</a:t>
            </a:r>
            <a:r>
              <a:rPr kumimoji="1" lang="ja-JP" altLang="en-US" b="1" dirty="0" smtClean="0"/>
              <a:t>上書き保存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：作成したファイルを保存します。</a:t>
            </a:r>
            <a:endParaRPr kumimoji="1"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lang="en-US" altLang="ja-JP" dirty="0" smtClean="0"/>
              <a:t>[</a:t>
            </a:r>
            <a:r>
              <a:rPr lang="ja-JP" altLang="en-US" b="1" dirty="0" smtClean="0"/>
              <a:t>名前を付けて保存</a:t>
            </a:r>
            <a:r>
              <a:rPr lang="en-US" altLang="ja-JP" dirty="0" smtClean="0"/>
              <a:t>]</a:t>
            </a:r>
            <a:r>
              <a:rPr lang="ja-JP" altLang="en-US" dirty="0" smtClean="0"/>
              <a:t>：</a:t>
            </a:r>
            <a:r>
              <a:rPr lang="en-US" altLang="ja-JP" dirty="0" smtClean="0"/>
              <a:t>PowerPoint</a:t>
            </a:r>
            <a:r>
              <a:rPr lang="ja-JP" altLang="en-US" dirty="0" smtClean="0"/>
              <a:t>のファイル形式やその他のファイル形式で保存します。</a:t>
            </a:r>
            <a:endParaRPr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kumimoji="1" lang="en-US" altLang="ja-JP" dirty="0" smtClean="0"/>
              <a:t>[</a:t>
            </a:r>
            <a:r>
              <a:rPr kumimoji="1" lang="ja-JP" altLang="en-US" b="1" dirty="0" smtClean="0"/>
              <a:t>印刷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：ドキュメントのプレビューと印刷。</a:t>
            </a:r>
            <a:endParaRPr kumimoji="1"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lang="en-US" altLang="ja-JP" dirty="0" smtClean="0"/>
              <a:t>[</a:t>
            </a:r>
            <a:r>
              <a:rPr lang="ja-JP" altLang="en-US" b="1" dirty="0" smtClean="0"/>
              <a:t>配布準備</a:t>
            </a:r>
            <a:r>
              <a:rPr lang="en-US" altLang="ja-JP" dirty="0" smtClean="0"/>
              <a:t>]</a:t>
            </a:r>
            <a:r>
              <a:rPr lang="ja-JP" altLang="en-US" dirty="0" smtClean="0"/>
              <a:t>：ドキュメントを配布するための準備をします。</a:t>
            </a:r>
            <a:endParaRPr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kumimoji="1" lang="en-US" altLang="ja-JP" dirty="0" smtClean="0"/>
              <a:t>[</a:t>
            </a:r>
            <a:r>
              <a:rPr kumimoji="1" lang="ja-JP" altLang="en-US" b="1" dirty="0" smtClean="0"/>
              <a:t>送信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：ドキュメントのコピーを他のユーザーに配布します。</a:t>
            </a:r>
            <a:endParaRPr kumimoji="1"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lang="en-US" altLang="ja-JP" dirty="0" smtClean="0"/>
              <a:t>[</a:t>
            </a:r>
            <a:r>
              <a:rPr lang="ja-JP" altLang="en-US" b="1" dirty="0" smtClean="0"/>
              <a:t>発行</a:t>
            </a:r>
            <a:r>
              <a:rPr lang="en-US" altLang="ja-JP" dirty="0" smtClean="0"/>
              <a:t>]</a:t>
            </a:r>
            <a:r>
              <a:rPr lang="ja-JP" altLang="en-US" dirty="0" smtClean="0"/>
              <a:t>：ドキュメントを他のユーザーに配布します。</a:t>
            </a:r>
            <a:endParaRPr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kumimoji="1" lang="en-US" altLang="ja-JP" dirty="0" smtClean="0"/>
              <a:t>[</a:t>
            </a:r>
            <a:r>
              <a:rPr kumimoji="1" lang="ja-JP" altLang="en-US" b="1" dirty="0" smtClean="0"/>
              <a:t>閉じる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：作成中のドキュメントを閉じます。</a:t>
            </a:r>
            <a:endParaRPr kumimoji="1"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lang="en-US" altLang="ja-JP" dirty="0" smtClean="0"/>
              <a:t>[</a:t>
            </a:r>
            <a:r>
              <a:rPr lang="ja-JP" altLang="en-US" b="1" dirty="0" smtClean="0"/>
              <a:t>最近</a:t>
            </a:r>
            <a:r>
              <a:rPr lang="ja-JP" altLang="en-US" b="1" dirty="0"/>
              <a:t>使用</a:t>
            </a:r>
            <a:r>
              <a:rPr lang="ja-JP" altLang="en-US" b="1" dirty="0" smtClean="0"/>
              <a:t>したドキュメント</a:t>
            </a:r>
            <a:r>
              <a:rPr lang="en-US" altLang="ja-JP" dirty="0" smtClean="0"/>
              <a:t>]</a:t>
            </a:r>
            <a:r>
              <a:rPr lang="ja-JP" altLang="en-US" dirty="0" smtClean="0"/>
              <a:t>一覧：表示するドキュメントの数は変更できます。</a:t>
            </a:r>
            <a:endParaRPr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kumimoji="1" lang="en-US" altLang="ja-JP" dirty="0" smtClean="0"/>
              <a:t>[</a:t>
            </a:r>
            <a:r>
              <a:rPr kumimoji="1" lang="en-US" altLang="ja-JP" b="1" dirty="0" smtClean="0"/>
              <a:t>PowerPoint</a:t>
            </a:r>
            <a:r>
              <a:rPr kumimoji="1" lang="ja-JP" altLang="en-US" b="1" dirty="0" smtClean="0"/>
              <a:t>のオプション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：各種の設定ができます。</a:t>
            </a:r>
            <a:endParaRPr kumimoji="1" lang="en-US" altLang="ja-JP" dirty="0" smtClean="0"/>
          </a:p>
          <a:p>
            <a:pPr marL="266700" indent="-266700">
              <a:lnSpc>
                <a:spcPct val="120000"/>
              </a:lnSpc>
              <a:buClr>
                <a:schemeClr val="accent6"/>
              </a:buClr>
              <a:buSzPct val="100000"/>
              <a:buFont typeface="Wingdings" pitchFamily="2" charset="2"/>
              <a:buChar char="l"/>
            </a:pPr>
            <a:r>
              <a:rPr lang="en-US" altLang="ja-JP" dirty="0" smtClean="0"/>
              <a:t>[</a:t>
            </a:r>
            <a:r>
              <a:rPr lang="en-US" altLang="ja-JP" b="1" dirty="0" smtClean="0"/>
              <a:t>PowerPoint</a:t>
            </a:r>
            <a:r>
              <a:rPr lang="ja-JP" altLang="en-US" b="1" dirty="0" smtClean="0"/>
              <a:t>の終了</a:t>
            </a:r>
            <a:r>
              <a:rPr lang="en-US" altLang="ja-JP" dirty="0" smtClean="0"/>
              <a:t>]</a:t>
            </a:r>
            <a:r>
              <a:rPr lang="ja-JP" altLang="en-US" dirty="0" smtClean="0"/>
              <a:t>：</a:t>
            </a:r>
            <a:r>
              <a:rPr lang="en-US" altLang="ja-JP" dirty="0" smtClean="0"/>
              <a:t>PowerPoint</a:t>
            </a:r>
            <a:r>
              <a:rPr lang="ja-JP" altLang="en-US" dirty="0" smtClean="0"/>
              <a:t>を終了させます。画面右上の　　　　　をクリックするのと同じです。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500298" y="64291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pic>
        <p:nvPicPr>
          <p:cNvPr id="18" name="図 17" descr="WS091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4817" y="5472128"/>
            <a:ext cx="428625" cy="171450"/>
          </a:xfrm>
          <a:prstGeom prst="rect">
            <a:avLst/>
          </a:prstGeom>
        </p:spPr>
      </p:pic>
      <p:pic>
        <p:nvPicPr>
          <p:cNvPr id="20" name="コンテンツ プレースホルダ 19" descr="図1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66674" y="1600200"/>
            <a:ext cx="4001651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クイックアクセスツールバー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ja-JP" altLang="en-US" dirty="0"/>
              <a:t>保存や元に戻すなどのよく使うコマンドが</a:t>
            </a:r>
            <a:r>
              <a:rPr lang="ja-JP" altLang="en-US" dirty="0" smtClean="0"/>
              <a:t>配置</a:t>
            </a:r>
            <a:endParaRPr lang="en-US" altLang="ja-JP" dirty="0" smtClean="0"/>
          </a:p>
          <a:p>
            <a:pPr>
              <a:buClr>
                <a:schemeClr val="accent6"/>
              </a:buClr>
            </a:pPr>
            <a:r>
              <a:rPr lang="ja-JP" altLang="en-US" dirty="0" smtClean="0"/>
              <a:t>独自に好みのコマンド</a:t>
            </a:r>
            <a:r>
              <a:rPr lang="ja-JP" altLang="en-US" dirty="0"/>
              <a:t>の追加も</a:t>
            </a:r>
            <a:r>
              <a:rPr lang="ja-JP" altLang="en-US" dirty="0" smtClean="0"/>
              <a:t>可能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857224" y="64291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pic>
        <p:nvPicPr>
          <p:cNvPr id="14" name="図 13" descr="WS091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85926"/>
            <a:ext cx="1114425" cy="276225"/>
          </a:xfrm>
          <a:prstGeom prst="rect">
            <a:avLst/>
          </a:prstGeom>
        </p:spPr>
      </p:pic>
      <p:pic>
        <p:nvPicPr>
          <p:cNvPr id="18" name="コンテンツ プレースホルダ 17" descr="WS09100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91075" y="2239169"/>
            <a:ext cx="3752850" cy="3248025"/>
          </a:xfrm>
        </p:spPr>
      </p:pic>
      <p:sp>
        <p:nvSpPr>
          <p:cNvPr id="19" name="円/楕円 18"/>
          <p:cNvSpPr/>
          <p:nvPr/>
        </p:nvSpPr>
        <p:spPr>
          <a:xfrm>
            <a:off x="6072198" y="2214554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タイトルバー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ja-JP" altLang="en-US" dirty="0"/>
              <a:t>作成中の</a:t>
            </a:r>
            <a:r>
              <a:rPr lang="ja-JP" altLang="en-US" dirty="0" smtClean="0"/>
              <a:t>ドキュメント</a:t>
            </a:r>
            <a:r>
              <a:rPr lang="ja-JP" altLang="en-US" dirty="0"/>
              <a:t>のファイル名と使用中のソフト名が表示</a:t>
            </a:r>
            <a:r>
              <a:rPr lang="ja-JP" altLang="en-US" dirty="0" smtClean="0"/>
              <a:t>されます</a:t>
            </a:r>
            <a:endParaRPr lang="en-US" altLang="ja-JP" dirty="0" smtClean="0"/>
          </a:p>
          <a:p>
            <a:pPr>
              <a:buClr>
                <a:schemeClr val="accent6"/>
              </a:buClr>
            </a:pPr>
            <a:r>
              <a:rPr kumimoji="1" lang="ja-JP" altLang="en-US" dirty="0"/>
              <a:t>新規作成</a:t>
            </a:r>
            <a:r>
              <a:rPr kumimoji="1" lang="ja-JP" altLang="en-US" dirty="0" smtClean="0"/>
              <a:t>時</a:t>
            </a:r>
            <a:endParaRPr kumimoji="1" lang="en-US" altLang="ja-JP" dirty="0" smtClean="0"/>
          </a:p>
          <a:p>
            <a:pPr>
              <a:buClr>
                <a:schemeClr val="accent6"/>
              </a:buClr>
            </a:pPr>
            <a:r>
              <a:rPr lang="ja-JP" altLang="en-US" dirty="0"/>
              <a:t>名前</a:t>
            </a:r>
            <a:r>
              <a:rPr lang="ja-JP" altLang="en-US" dirty="0" smtClean="0"/>
              <a:t>を付けて保存時</a:t>
            </a:r>
            <a:endParaRPr lang="en-US" altLang="ja-JP" dirty="0" smtClean="0"/>
          </a:p>
          <a:p>
            <a:pPr>
              <a:buClr>
                <a:schemeClr val="accent6"/>
              </a:buClr>
            </a:pPr>
            <a:r>
              <a:rPr kumimoji="1" lang="ja-JP" altLang="en-US" dirty="0" smtClean="0"/>
              <a:t>作成済みドキュメントを開いた時</a:t>
            </a:r>
            <a:endParaRPr kumimoji="1" lang="ja-JP" altLang="en-US" dirty="0"/>
          </a:p>
        </p:txBody>
      </p:sp>
      <p:pic>
        <p:nvPicPr>
          <p:cNvPr id="15" name="コンテンツ プレースホルダ 14" descr="WS091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76" y="2285992"/>
            <a:ext cx="2933700" cy="257175"/>
          </a:xfrm>
        </p:spPr>
      </p:pic>
      <p:sp>
        <p:nvSpPr>
          <p:cNvPr id="14" name="円/楕円 13"/>
          <p:cNvSpPr/>
          <p:nvPr/>
        </p:nvSpPr>
        <p:spPr>
          <a:xfrm>
            <a:off x="2643174" y="64291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pic>
        <p:nvPicPr>
          <p:cNvPr id="16" name="図 15" descr="WS091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0676" y="3957643"/>
            <a:ext cx="3086100" cy="257175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>
            <a:off x="6437726" y="2714620"/>
            <a:ext cx="612000" cy="11160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リボン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kumimoji="1" lang="ja-JP" altLang="en-US" dirty="0" smtClean="0"/>
              <a:t>作業に必要なコマンドが配置</a:t>
            </a:r>
            <a:endParaRPr kumimoji="1" lang="en-US" altLang="ja-JP" dirty="0" smtClean="0"/>
          </a:p>
          <a:p>
            <a:pPr>
              <a:buClr>
                <a:schemeClr val="accent6"/>
              </a:buClr>
            </a:pPr>
            <a:r>
              <a:rPr kumimoji="1" lang="ja-JP" altLang="en-US" dirty="0" smtClean="0"/>
              <a:t>これまで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メニュー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ツールバー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と呼ばれています</a:t>
            </a:r>
            <a:endParaRPr kumimoji="1" lang="en-US" altLang="ja-JP" dirty="0" smtClean="0"/>
          </a:p>
          <a:p>
            <a:pPr>
              <a:buClr>
                <a:schemeClr val="accent6"/>
              </a:buClr>
            </a:pPr>
            <a:r>
              <a:rPr lang="en-US" altLang="ja-JP" dirty="0" smtClean="0"/>
              <a:t>Excel 2007</a:t>
            </a:r>
            <a:r>
              <a:rPr lang="ja-JP" altLang="en-US" dirty="0" smtClean="0"/>
              <a:t>や</a:t>
            </a:r>
            <a:r>
              <a:rPr lang="en-US" altLang="ja-JP" dirty="0" smtClean="0"/>
              <a:t>Word 2007</a:t>
            </a:r>
            <a:r>
              <a:rPr lang="ja-JP" altLang="en-US" dirty="0" smtClean="0"/>
              <a:t>と同じ機能のタブ</a:t>
            </a:r>
            <a:endParaRPr lang="en-US" altLang="ja-JP" dirty="0" smtClean="0"/>
          </a:p>
          <a:p>
            <a:pPr>
              <a:buClr>
                <a:schemeClr val="accent6"/>
              </a:buClr>
            </a:pPr>
            <a:r>
              <a:rPr lang="en-US" altLang="ja-JP" dirty="0" smtClean="0"/>
              <a:t>Power Point 2007</a:t>
            </a:r>
            <a:r>
              <a:rPr lang="ja-JP" altLang="en-US" dirty="0" smtClean="0"/>
              <a:t>独自のタブ</a:t>
            </a:r>
            <a:endParaRPr kumimoji="1" lang="en-US" altLang="ja-JP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214678" y="71435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４</a:t>
            </a:r>
            <a:endParaRPr kumimoji="1" lang="ja-JP" altLang="en-US" dirty="0"/>
          </a:p>
        </p:txBody>
      </p:sp>
      <p:pic>
        <p:nvPicPr>
          <p:cNvPr id="10" name="図 9" descr="WS091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799" y="4818712"/>
            <a:ext cx="8554403" cy="75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編集画面</a:t>
            </a:r>
            <a:endParaRPr kumimoji="1"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</a:pPr>
            <a:r>
              <a:rPr kumimoji="1" lang="ja-JP" altLang="en-US" dirty="0" smtClean="0"/>
              <a:t>テキストや画像などを挿入します。</a:t>
            </a:r>
            <a:endParaRPr kumimoji="1" lang="en-US" altLang="ja-JP" dirty="0" smtClean="0"/>
          </a:p>
          <a:p>
            <a:pPr>
              <a:buClr>
                <a:schemeClr val="accent6"/>
              </a:buClr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スライド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タブと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アウトライン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タブ：</a:t>
            </a:r>
            <a:endParaRPr kumimoji="1" lang="en-US" altLang="ja-JP" dirty="0" smtClean="0"/>
          </a:p>
          <a:p>
            <a:pPr lvl="1">
              <a:buClr>
                <a:schemeClr val="accent6"/>
              </a:buClr>
            </a:pPr>
            <a:r>
              <a:rPr kumimoji="1" lang="ja-JP" altLang="en-US" dirty="0" smtClean="0"/>
              <a:t>ページの縮小表示</a:t>
            </a:r>
            <a:endParaRPr kumimoji="1" lang="en-US" altLang="ja-JP" dirty="0" smtClean="0"/>
          </a:p>
          <a:p>
            <a:pPr lvl="1">
              <a:buClr>
                <a:schemeClr val="accent6"/>
              </a:buClr>
            </a:pPr>
            <a:r>
              <a:rPr kumimoji="1" lang="ja-JP" altLang="en-US" dirty="0" smtClean="0"/>
              <a:t>テキストのアウトライン</a:t>
            </a:r>
            <a:endParaRPr kumimoji="1" lang="en-US" altLang="ja-JP" dirty="0" smtClean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ja-JP" altLang="en-US" dirty="0"/>
              <a:t>ページごと</a:t>
            </a:r>
            <a:r>
              <a:rPr lang="ja-JP" altLang="en-US" dirty="0" smtClean="0"/>
              <a:t>のメモを入力します。</a:t>
            </a:r>
            <a:endParaRPr lang="en-US" altLang="ja-JP" dirty="0" smtClean="0"/>
          </a:p>
          <a:p>
            <a:pPr>
              <a:buClr>
                <a:schemeClr val="accent6"/>
              </a:buClr>
            </a:pPr>
            <a:r>
              <a:rPr kumimoji="1" lang="ja-JP" altLang="en-US" dirty="0" smtClean="0"/>
              <a:t>ルーラー：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表示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タブで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12" name="コンテンツ プレースホルダ 11" descr="WS0910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07945"/>
            <a:ext cx="4038600" cy="2110472"/>
          </a:xfrm>
          <a:ln>
            <a:solidFill>
              <a:schemeClr val="tx2"/>
            </a:solidFill>
          </a:ln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2009/10/22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000364" y="64291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976907" y="2992421"/>
            <a:ext cx="2143140" cy="1643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643438" y="2786058"/>
            <a:ext cx="642942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10233" y="4730665"/>
            <a:ext cx="3357586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954722" y="2817862"/>
            <a:ext cx="2143140" cy="71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299080" y="3000372"/>
            <a:ext cx="71438" cy="1643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43174" y="3071810"/>
            <a:ext cx="169200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Word</a:t>
            </a:r>
            <a:r>
              <a:rPr kumimoji="1" lang="ja-JP" altLang="en-US" sz="1200" dirty="0" smtClean="0"/>
              <a:t>の</a:t>
            </a:r>
            <a:r>
              <a:rPr kumimoji="1" lang="en-US" altLang="ja-JP" sz="1200" dirty="0" smtClean="0"/>
              <a:t>[</a:t>
            </a:r>
            <a:r>
              <a:rPr kumimoji="1" lang="ja-JP" altLang="en-US" sz="1200" b="1" dirty="0" smtClean="0"/>
              <a:t>縮小表示</a:t>
            </a:r>
            <a:r>
              <a:rPr kumimoji="1" lang="en-US" altLang="ja-JP" sz="1200" dirty="0" smtClean="0"/>
              <a:t>]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71736" y="4043634"/>
            <a:ext cx="169200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Word</a:t>
            </a:r>
            <a:r>
              <a:rPr kumimoji="1" lang="ja-JP" altLang="en-US" sz="1200" dirty="0" smtClean="0"/>
              <a:t>の</a:t>
            </a:r>
            <a:r>
              <a:rPr kumimoji="1" lang="en-US" altLang="ja-JP" sz="1200" dirty="0" smtClean="0"/>
              <a:t>[</a:t>
            </a:r>
            <a:r>
              <a:rPr kumimoji="1" lang="ja-JP" altLang="en-US" sz="1200" b="1" dirty="0" smtClean="0"/>
              <a:t>見出しマップ</a:t>
            </a:r>
            <a:r>
              <a:rPr kumimoji="1" lang="en-US" altLang="ja-JP" sz="1200" dirty="0" smtClean="0"/>
              <a:t>]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スクロールバー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ja-JP" altLang="en-US" dirty="0"/>
              <a:t>新規作成時に</a:t>
            </a:r>
            <a:r>
              <a:rPr lang="ja-JP" altLang="en-US" dirty="0" smtClean="0"/>
              <a:t>は、表示されないことも</a:t>
            </a:r>
            <a:endParaRPr lang="en-US" altLang="ja-JP" dirty="0" smtClean="0"/>
          </a:p>
          <a:p>
            <a:pPr>
              <a:buClr>
                <a:schemeClr val="accent6"/>
              </a:buClr>
            </a:pPr>
            <a:r>
              <a:rPr lang="ja-JP" altLang="en-US" dirty="0"/>
              <a:t>複数</a:t>
            </a:r>
            <a:r>
              <a:rPr lang="ja-JP" altLang="en-US" dirty="0" smtClean="0"/>
              <a:t>の</a:t>
            </a:r>
            <a:r>
              <a:rPr lang="ja-JP" altLang="en-US" dirty="0"/>
              <a:t>スライドがある</a:t>
            </a:r>
            <a:r>
              <a:rPr lang="ja-JP" altLang="en-US" dirty="0" smtClean="0"/>
              <a:t>と表示される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285984" y="64291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ステータスバー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ja-JP" altLang="en-US" dirty="0" smtClean="0"/>
              <a:t>画面左下に表示</a:t>
            </a:r>
            <a:endParaRPr lang="en-US" altLang="ja-JP" dirty="0" smtClean="0"/>
          </a:p>
          <a:p>
            <a:pPr>
              <a:buClr>
                <a:schemeClr val="accent6"/>
              </a:buClr>
            </a:pPr>
            <a:r>
              <a:rPr lang="ja-JP" altLang="en-US" dirty="0" smtClean="0"/>
              <a:t>作業</a:t>
            </a:r>
            <a:r>
              <a:rPr lang="ja-JP" altLang="en-US" dirty="0"/>
              <a:t>状況</a:t>
            </a:r>
            <a:r>
              <a:rPr lang="ja-JP" altLang="en-US" dirty="0" smtClean="0"/>
              <a:t>を表示</a:t>
            </a:r>
            <a:endParaRPr lang="en-US" altLang="ja-JP" dirty="0" smtClean="0"/>
          </a:p>
          <a:p>
            <a:pPr>
              <a:buClr>
                <a:schemeClr val="accent6"/>
              </a:buClr>
            </a:pPr>
            <a:r>
              <a:rPr kumimoji="1" lang="ja-JP" altLang="en-US" dirty="0" smtClean="0"/>
              <a:t>ステータスバーで右クリックすると、</a:t>
            </a:r>
            <a:endParaRPr kumimoji="1" lang="en-US" altLang="ja-JP" dirty="0" smtClean="0"/>
          </a:p>
          <a:p>
            <a:pPr>
              <a:buClr>
                <a:schemeClr val="accent6"/>
              </a:buClr>
            </a:pPr>
            <a:r>
              <a:rPr lang="ja-JP" altLang="en-US" dirty="0"/>
              <a:t>ステータスバー</a:t>
            </a:r>
            <a:r>
              <a:rPr lang="ja-JP" altLang="en-US" dirty="0" smtClean="0"/>
              <a:t>のユーザー設定ができる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2009/10/22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67FF-312F-4FE8-8A62-ED6F4DF40A4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214546" y="71435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pic>
        <p:nvPicPr>
          <p:cNvPr id="12" name="コンテンツ プレースホルダ 11" descr="WS0910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24530" y="1857364"/>
            <a:ext cx="2752725" cy="228600"/>
          </a:xfrm>
        </p:spPr>
      </p:pic>
      <p:pic>
        <p:nvPicPr>
          <p:cNvPr id="13" name="図 12" descr="WS091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5917" y="3443306"/>
            <a:ext cx="3409950" cy="2628900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6536545" y="2214554"/>
            <a:ext cx="928694" cy="11430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469</Words>
  <Application>Microsoft Office PowerPoint</Application>
  <PresentationFormat>画面に合わせる (4:3)</PresentationFormat>
  <Paragraphs>123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PowerPointの基本操作</vt:lpstr>
      <vt:lpstr>PowerPointの基本画面</vt:lpstr>
      <vt:lpstr>オフィスボタン</vt:lpstr>
      <vt:lpstr>クイックアクセスツールバー</vt:lpstr>
      <vt:lpstr>タイトルバー</vt:lpstr>
      <vt:lpstr>リボン</vt:lpstr>
      <vt:lpstr>編集画面</vt:lpstr>
      <vt:lpstr>スクロールバー</vt:lpstr>
      <vt:lpstr>ステータスバー</vt:lpstr>
      <vt:lpstr>表示ボタン</vt:lpstr>
      <vt:lpstr>ズームスライダ</vt:lpstr>
    </vt:vector>
  </TitlesOfParts>
  <Company>SystemKOMACO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SystemKomaco(TKomazawa)</dc:creator>
  <cp:lastModifiedBy>SystemKomaco(TKomazawa)</cp:lastModifiedBy>
  <cp:revision>29</cp:revision>
  <dcterms:created xsi:type="dcterms:W3CDTF">2009-10-17T05:14:55Z</dcterms:created>
  <dcterms:modified xsi:type="dcterms:W3CDTF">2009-10-17T10:03:33Z</dcterms:modified>
</cp:coreProperties>
</file>