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sldIdLst>
    <p:sldId id="256" r:id="rId2"/>
    <p:sldId id="274" r:id="rId3"/>
    <p:sldId id="257" r:id="rId4"/>
    <p:sldId id="272" r:id="rId5"/>
    <p:sldId id="273" r:id="rId6"/>
    <p:sldId id="279" r:id="rId7"/>
    <p:sldId id="282" r:id="rId8"/>
    <p:sldId id="283" r:id="rId9"/>
    <p:sldId id="278" r:id="rId10"/>
    <p:sldId id="287" r:id="rId11"/>
    <p:sldId id="270" r:id="rId12"/>
    <p:sldId id="271" r:id="rId13"/>
    <p:sldId id="290" r:id="rId14"/>
    <p:sldId id="284" r:id="rId15"/>
    <p:sldId id="285" r:id="rId16"/>
    <p:sldId id="288" r:id="rId17"/>
    <p:sldId id="286" r:id="rId18"/>
    <p:sldId id="289" r:id="rId19"/>
    <p:sldId id="275" r:id="rId20"/>
    <p:sldId id="276" r:id="rId21"/>
    <p:sldId id="277" r:id="rId22"/>
    <p:sldId id="258" r:id="rId23"/>
    <p:sldId id="266" r:id="rId24"/>
    <p:sldId id="267" r:id="rId25"/>
    <p:sldId id="268" r:id="rId26"/>
    <p:sldId id="269" r:id="rId27"/>
    <p:sldId id="259" r:id="rId28"/>
    <p:sldId id="260" r:id="rId29"/>
    <p:sldId id="261" r:id="rId30"/>
    <p:sldId id="263" r:id="rId31"/>
    <p:sldId id="264" r:id="rId32"/>
    <p:sldId id="265" r:id="rId33"/>
    <p:sldId id="280" r:id="rId34"/>
    <p:sldId id="281" r:id="rId35"/>
    <p:sldId id="262"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0" autoAdjust="0"/>
    <p:restoredTop sz="94660"/>
  </p:normalViewPr>
  <p:slideViewPr>
    <p:cSldViewPr showGuides="1">
      <p:cViewPr varScale="1">
        <p:scale>
          <a:sx n="112" d="100"/>
          <a:sy n="112" d="100"/>
        </p:scale>
        <p:origin x="-11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D8BA46-D321-4008-A163-D13486BA456D}" type="doc">
      <dgm:prSet loTypeId="urn:microsoft.com/office/officeart/2005/8/layout/hierarchy2" loCatId="hierarchy" qsTypeId="urn:microsoft.com/office/officeart/2005/8/quickstyle/simple5" qsCatId="simple" csTypeId="urn:microsoft.com/office/officeart/2005/8/colors/colorful5" csCatId="colorful" phldr="1"/>
      <dgm:spPr/>
      <dgm:t>
        <a:bodyPr/>
        <a:lstStyle/>
        <a:p>
          <a:endParaRPr kumimoji="1" lang="ja-JP" altLang="en-US"/>
        </a:p>
      </dgm:t>
    </dgm:pt>
    <dgm:pt modelId="{A57B450F-7178-4182-B8D7-114027869724}">
      <dgm:prSet phldrT="[テキスト]"/>
      <dgm:spPr>
        <a:xfrm>
          <a:off x="5000" y="2127051"/>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00</a:t>
          </a:r>
          <a:r>
            <a:rPr kumimoji="1" lang="ja-JP" altLang="en-US" smtClean="0">
              <a:latin typeface="Century"/>
              <a:ea typeface="ＭＳ 明朝"/>
              <a:cs typeface="+mn-cs"/>
            </a:rPr>
            <a:t>全社</a:t>
          </a:r>
          <a:endParaRPr kumimoji="1" lang="ja-JP" altLang="en-US">
            <a:latin typeface="Century"/>
            <a:ea typeface="ＭＳ 明朝"/>
            <a:cs typeface="+mn-cs"/>
          </a:endParaRPr>
        </a:p>
      </dgm:t>
    </dgm:pt>
    <dgm:pt modelId="{284F593F-BDBC-403B-BE79-249F71643A3B}" type="parTrans" cxnId="{97B75A64-7A4D-49D9-9FDD-259776278865}">
      <dgm:prSet/>
      <dgm:spPr/>
      <dgm:t>
        <a:bodyPr/>
        <a:lstStyle/>
        <a:p>
          <a:endParaRPr kumimoji="1" lang="ja-JP" altLang="en-US"/>
        </a:p>
      </dgm:t>
    </dgm:pt>
    <dgm:pt modelId="{5E90E5CC-2ECD-415F-82CE-A649861BF1E9}" type="sibTrans" cxnId="{97B75A64-7A4D-49D9-9FDD-259776278865}">
      <dgm:prSet/>
      <dgm:spPr/>
      <dgm:t>
        <a:bodyPr/>
        <a:lstStyle/>
        <a:p>
          <a:endParaRPr kumimoji="1" lang="ja-JP" altLang="en-US"/>
        </a:p>
      </dgm:t>
    </dgm:pt>
    <dgm:pt modelId="{97BB31A3-21FD-4117-BAC0-8812639A8178}">
      <dgm:prSet phldrT="[テキスト]"/>
      <dgm:spPr>
        <a:xfrm>
          <a:off x="1748551" y="1052899"/>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010</a:t>
          </a:r>
          <a:r>
            <a:rPr kumimoji="1" lang="ja-JP" altLang="en-US" smtClean="0">
              <a:latin typeface="Century"/>
              <a:ea typeface="ＭＳ 明朝"/>
              <a:cs typeface="+mn-cs"/>
            </a:rPr>
            <a:t>経理</a:t>
          </a:r>
          <a:endParaRPr kumimoji="1" lang="ja-JP" altLang="en-US">
            <a:latin typeface="Century"/>
            <a:ea typeface="ＭＳ 明朝"/>
            <a:cs typeface="+mn-cs"/>
          </a:endParaRPr>
        </a:p>
      </dgm:t>
    </dgm:pt>
    <dgm:pt modelId="{4133A76A-D7F6-45FC-B9F7-E01E082F6D9F}" type="parTrans" cxnId="{59A1F284-F47A-4060-A2D5-FE365401EDEF}">
      <dgm:prSet/>
      <dgm:spPr>
        <a:xfrm rot="17692822">
          <a:off x="907450" y="1889832"/>
          <a:ext cx="1184045" cy="22983"/>
        </a:xfrm>
        <a:custGeom>
          <a:avLst/>
          <a:gdLst/>
          <a:ahLst/>
          <a:cxnLst/>
          <a:rect l="0" t="0" r="0" b="0"/>
          <a:pathLst>
            <a:path>
              <a:moveTo>
                <a:pt x="0" y="11491"/>
              </a:moveTo>
              <a:lnTo>
                <a:pt x="1184045"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C5D35967-D1F3-4E38-8F85-B1FAA520A208}" type="sibTrans" cxnId="{59A1F284-F47A-4060-A2D5-FE365401EDEF}">
      <dgm:prSet/>
      <dgm:spPr/>
      <dgm:t>
        <a:bodyPr/>
        <a:lstStyle/>
        <a:p>
          <a:endParaRPr kumimoji="1" lang="ja-JP" altLang="en-US"/>
        </a:p>
      </dgm:t>
    </dgm:pt>
    <dgm:pt modelId="{4A20F339-B51F-4CFB-BDBB-2BDC099A6F00}">
      <dgm:prSet phldrT="[テキスト]"/>
      <dgm:spPr>
        <a:xfrm>
          <a:off x="3492103" y="694848"/>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2011</a:t>
          </a:r>
          <a:r>
            <a:rPr kumimoji="1" lang="ja-JP" altLang="en-US" smtClean="0">
              <a:latin typeface="Century"/>
              <a:ea typeface="ＭＳ 明朝"/>
              <a:cs typeface="+mn-cs"/>
            </a:rPr>
            <a:t>年</a:t>
          </a:r>
          <a:endParaRPr kumimoji="1" lang="ja-JP" altLang="en-US">
            <a:latin typeface="Century"/>
            <a:ea typeface="ＭＳ 明朝"/>
            <a:cs typeface="+mn-cs"/>
          </a:endParaRPr>
        </a:p>
      </dgm:t>
    </dgm:pt>
    <dgm:pt modelId="{57DEBF8C-2A00-413F-94C7-44BBE5294584}" type="parTrans" cxnId="{69E349AC-67B8-4BB6-8C42-1D94D55D4A71}">
      <dgm:prSet/>
      <dgm:spPr>
        <a:xfrm rot="19457599">
          <a:off x="2936282" y="1173730"/>
          <a:ext cx="613482" cy="22983"/>
        </a:xfrm>
        <a:custGeom>
          <a:avLst/>
          <a:gdLst/>
          <a:ahLst/>
          <a:cxnLst/>
          <a:rect l="0" t="0" r="0" b="0"/>
          <a:pathLst>
            <a:path>
              <a:moveTo>
                <a:pt x="0" y="11491"/>
              </a:moveTo>
              <a:lnTo>
                <a:pt x="613482"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7AAFBCF2-F955-49E1-BBEB-4C3AF3356975}" type="sibTrans" cxnId="{69E349AC-67B8-4BB6-8C42-1D94D55D4A71}">
      <dgm:prSet/>
      <dgm:spPr/>
      <dgm:t>
        <a:bodyPr/>
        <a:lstStyle/>
        <a:p>
          <a:endParaRPr kumimoji="1" lang="ja-JP" altLang="en-US"/>
        </a:p>
      </dgm:t>
    </dgm:pt>
    <dgm:pt modelId="{0771D31D-E719-4868-A1EA-9AF375AEFBA7}">
      <dgm:prSet phldrT="[テキスト]"/>
      <dgm:spPr>
        <a:xfrm>
          <a:off x="3492103" y="1410950"/>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2012</a:t>
          </a:r>
          <a:r>
            <a:rPr kumimoji="1" lang="ja-JP" altLang="en-US" smtClean="0">
              <a:latin typeface="Century"/>
              <a:ea typeface="ＭＳ 明朝"/>
              <a:cs typeface="+mn-cs"/>
            </a:rPr>
            <a:t>年</a:t>
          </a:r>
          <a:endParaRPr kumimoji="1" lang="ja-JP" altLang="en-US">
            <a:latin typeface="Century"/>
            <a:ea typeface="ＭＳ 明朝"/>
            <a:cs typeface="+mn-cs"/>
          </a:endParaRPr>
        </a:p>
      </dgm:t>
    </dgm:pt>
    <dgm:pt modelId="{F766D442-63F0-4FDE-AF9F-294A7A26B282}" type="parTrans" cxnId="{CFF776DC-EBDF-4B18-A133-7F3DD363A5BD}">
      <dgm:prSet/>
      <dgm:spPr>
        <a:xfrm rot="2142401">
          <a:off x="2936282" y="1531781"/>
          <a:ext cx="613482" cy="22983"/>
        </a:xfrm>
        <a:custGeom>
          <a:avLst/>
          <a:gdLst/>
          <a:ahLst/>
          <a:cxnLst/>
          <a:rect l="0" t="0" r="0" b="0"/>
          <a:pathLst>
            <a:path>
              <a:moveTo>
                <a:pt x="0" y="11491"/>
              </a:moveTo>
              <a:lnTo>
                <a:pt x="613482"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096297DE-605A-423C-96D3-F03A9DFEF7F3}" type="sibTrans" cxnId="{CFF776DC-EBDF-4B18-A133-7F3DD363A5BD}">
      <dgm:prSet/>
      <dgm:spPr/>
      <dgm:t>
        <a:bodyPr/>
        <a:lstStyle/>
        <a:p>
          <a:endParaRPr kumimoji="1" lang="ja-JP" altLang="en-US"/>
        </a:p>
      </dgm:t>
    </dgm:pt>
    <dgm:pt modelId="{FA85532F-700D-4579-9670-BCDDB613E026}">
      <dgm:prSet phldrT="[テキスト]"/>
      <dgm:spPr>
        <a:xfrm>
          <a:off x="1748551" y="2127051"/>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020</a:t>
          </a:r>
          <a:r>
            <a:rPr kumimoji="1" lang="ja-JP" altLang="en-US" smtClean="0">
              <a:latin typeface="Century"/>
              <a:ea typeface="ＭＳ 明朝"/>
              <a:cs typeface="+mn-cs"/>
            </a:rPr>
            <a:t>総務</a:t>
          </a:r>
          <a:endParaRPr kumimoji="1" lang="ja-JP" altLang="en-US">
            <a:latin typeface="Century"/>
            <a:ea typeface="ＭＳ 明朝"/>
            <a:cs typeface="+mn-cs"/>
          </a:endParaRPr>
        </a:p>
      </dgm:t>
    </dgm:pt>
    <dgm:pt modelId="{E1E5EB97-DC72-45B9-9B25-E7799A395B5E}" type="parTrans" cxnId="{23ED4046-8851-4E4A-85DC-197A28FD75F9}">
      <dgm:prSet/>
      <dgm:spPr>
        <a:xfrm>
          <a:off x="1250394" y="2426908"/>
          <a:ext cx="498157" cy="22983"/>
        </a:xfrm>
        <a:custGeom>
          <a:avLst/>
          <a:gdLst/>
          <a:ahLst/>
          <a:cxnLst/>
          <a:rect l="0" t="0" r="0" b="0"/>
          <a:pathLst>
            <a:path>
              <a:moveTo>
                <a:pt x="0" y="11491"/>
              </a:moveTo>
              <a:lnTo>
                <a:pt x="498157"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75A03146-8709-4625-9387-A1700D4F4685}" type="sibTrans" cxnId="{23ED4046-8851-4E4A-85DC-197A28FD75F9}">
      <dgm:prSet/>
      <dgm:spPr/>
      <dgm:t>
        <a:bodyPr/>
        <a:lstStyle/>
        <a:p>
          <a:endParaRPr kumimoji="1" lang="ja-JP" altLang="en-US"/>
        </a:p>
      </dgm:t>
    </dgm:pt>
    <dgm:pt modelId="{0B848872-C81B-4EBA-B420-DED427F00F17}">
      <dgm:prSet phldrT="[テキスト]"/>
      <dgm:spPr>
        <a:xfrm>
          <a:off x="3492103" y="2127051"/>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021</a:t>
          </a:r>
          <a:r>
            <a:rPr kumimoji="1" lang="ja-JP" altLang="en-US" smtClean="0">
              <a:latin typeface="Century"/>
              <a:ea typeface="ＭＳ 明朝"/>
              <a:cs typeface="+mn-cs"/>
            </a:rPr>
            <a:t>人事</a:t>
          </a:r>
          <a:endParaRPr kumimoji="1" lang="ja-JP" altLang="en-US">
            <a:latin typeface="Century"/>
            <a:ea typeface="ＭＳ 明朝"/>
            <a:cs typeface="+mn-cs"/>
          </a:endParaRPr>
        </a:p>
      </dgm:t>
    </dgm:pt>
    <dgm:pt modelId="{783B724D-A36B-4000-A087-F0CA22C6D788}" type="parTrans" cxnId="{43C5C485-CB32-491A-B55B-978DBC25621E}">
      <dgm:prSet/>
      <dgm:spPr>
        <a:xfrm>
          <a:off x="2993945" y="2426908"/>
          <a:ext cx="498157" cy="22983"/>
        </a:xfrm>
        <a:custGeom>
          <a:avLst/>
          <a:gdLst/>
          <a:ahLst/>
          <a:cxnLst/>
          <a:rect l="0" t="0" r="0" b="0"/>
          <a:pathLst>
            <a:path>
              <a:moveTo>
                <a:pt x="0" y="11491"/>
              </a:moveTo>
              <a:lnTo>
                <a:pt x="498157"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C4B3984E-3DCA-4337-BD5E-9C336C3AD1E6}" type="sibTrans" cxnId="{43C5C485-CB32-491A-B55B-978DBC25621E}">
      <dgm:prSet/>
      <dgm:spPr/>
      <dgm:t>
        <a:bodyPr/>
        <a:lstStyle/>
        <a:p>
          <a:endParaRPr kumimoji="1" lang="ja-JP" altLang="en-US"/>
        </a:p>
      </dgm:t>
    </dgm:pt>
    <dgm:pt modelId="{EDBE1F44-997C-48C5-80DC-37A551655FFF}">
      <dgm:prSet phldrT="[テキスト]"/>
      <dgm:spPr>
        <a:xfrm>
          <a:off x="5235654" y="1410950"/>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2012file</a:t>
          </a:r>
          <a:endParaRPr kumimoji="1" lang="ja-JP" altLang="en-US">
            <a:latin typeface="Century"/>
            <a:ea typeface="ＭＳ 明朝"/>
            <a:cs typeface="+mn-cs"/>
          </a:endParaRPr>
        </a:p>
      </dgm:t>
    </dgm:pt>
    <dgm:pt modelId="{DC61F58B-36FF-4399-986A-DE07A37EF070}" type="parTrans" cxnId="{7AF9058F-F721-4EEC-A5D1-794E6A1C94C2}">
      <dgm:prSet/>
      <dgm:spPr>
        <a:xfrm>
          <a:off x="4737496" y="1710806"/>
          <a:ext cx="498157" cy="22983"/>
        </a:xfrm>
        <a:custGeom>
          <a:avLst/>
          <a:gdLst/>
          <a:ahLst/>
          <a:cxnLst/>
          <a:rect l="0" t="0" r="0" b="0"/>
          <a:pathLst>
            <a:path>
              <a:moveTo>
                <a:pt x="0" y="11491"/>
              </a:moveTo>
              <a:lnTo>
                <a:pt x="498157"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F713F80C-47BB-430A-A965-B17D996EAC5F}" type="sibTrans" cxnId="{7AF9058F-F721-4EEC-A5D1-794E6A1C94C2}">
      <dgm:prSet/>
      <dgm:spPr/>
      <dgm:t>
        <a:bodyPr/>
        <a:lstStyle/>
        <a:p>
          <a:endParaRPr kumimoji="1" lang="ja-JP" altLang="en-US"/>
        </a:p>
      </dgm:t>
    </dgm:pt>
    <dgm:pt modelId="{7B4AC802-6403-468B-9F33-D0EB01644C16}">
      <dgm:prSet phldrT="[テキスト]"/>
      <dgm:spPr>
        <a:xfrm>
          <a:off x="5235654" y="694848"/>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2011file</a:t>
          </a:r>
          <a:endParaRPr kumimoji="1" lang="ja-JP" altLang="en-US">
            <a:latin typeface="Century"/>
            <a:ea typeface="ＭＳ 明朝"/>
            <a:cs typeface="+mn-cs"/>
          </a:endParaRPr>
        </a:p>
      </dgm:t>
    </dgm:pt>
    <dgm:pt modelId="{AF0B26B4-4B71-431C-8BFF-CA4592E54ADE}" type="parTrans" cxnId="{4CBA742C-81D8-4D68-BA5C-0AAAFE3503A4}">
      <dgm:prSet/>
      <dgm:spPr>
        <a:xfrm>
          <a:off x="4737496" y="994705"/>
          <a:ext cx="498157" cy="22983"/>
        </a:xfrm>
        <a:custGeom>
          <a:avLst/>
          <a:gdLst/>
          <a:ahLst/>
          <a:cxnLst/>
          <a:rect l="0" t="0" r="0" b="0"/>
          <a:pathLst>
            <a:path>
              <a:moveTo>
                <a:pt x="0" y="11491"/>
              </a:moveTo>
              <a:lnTo>
                <a:pt x="498157"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70E997EB-24D3-4AEC-B430-E232A74D77AA}" type="sibTrans" cxnId="{4CBA742C-81D8-4D68-BA5C-0AAAFE3503A4}">
      <dgm:prSet/>
      <dgm:spPr/>
      <dgm:t>
        <a:bodyPr/>
        <a:lstStyle/>
        <a:p>
          <a:endParaRPr kumimoji="1" lang="ja-JP" altLang="en-US"/>
        </a:p>
      </dgm:t>
    </dgm:pt>
    <dgm:pt modelId="{E889E216-B11F-49FD-B5E2-792AF94D97F3}">
      <dgm:prSet phldrT="[テキスト]"/>
      <dgm:spPr>
        <a:xfrm>
          <a:off x="5235654" y="2127051"/>
          <a:ext cx="1245393" cy="622696"/>
        </a:xfrm>
        <a:prstGeom prst="roundRect">
          <a:avLst>
            <a:gd name="adj" fmla="val 10000"/>
          </a:avLst>
        </a:prstGeom>
        <a:solidFill>
          <a:schemeClr val="accent5"/>
        </a:solidFill>
        <a:scene3d>
          <a:camera prst="orthographicFront">
            <a:rot lat="0" lon="0" rev="0"/>
          </a:camera>
          <a:lightRig rig="threePt" dir="t">
            <a:rot lat="0" lon="0" rev="1200000"/>
          </a:lightRig>
        </a:scene3d>
        <a:sp3d>
          <a:bevelT w="63500" h="25400"/>
        </a:sp3d>
      </dgm:spPr>
      <dgm:t>
        <a:bodyPr/>
        <a:lstStyle/>
        <a:p>
          <a:r>
            <a:rPr kumimoji="1" lang="ja-JP" altLang="en-US" smtClean="0">
              <a:latin typeface="Century"/>
              <a:ea typeface="ＭＳ 明朝"/>
              <a:cs typeface="+mn-cs"/>
            </a:rPr>
            <a:t>社員情報</a:t>
          </a:r>
          <a:endParaRPr kumimoji="1" lang="ja-JP" altLang="en-US">
            <a:latin typeface="Century"/>
            <a:ea typeface="ＭＳ 明朝"/>
            <a:cs typeface="+mn-cs"/>
          </a:endParaRPr>
        </a:p>
      </dgm:t>
    </dgm:pt>
    <dgm:pt modelId="{5F64853D-41EB-4DBE-B485-2D394096A228}" type="parTrans" cxnId="{A790594F-CB32-4D1E-A8F7-E07257530F89}">
      <dgm:prSet/>
      <dgm:spPr>
        <a:xfrm>
          <a:off x="4737496" y="2426908"/>
          <a:ext cx="498157" cy="22983"/>
        </a:xfrm>
        <a:custGeom>
          <a:avLst/>
          <a:gdLst/>
          <a:ahLst/>
          <a:cxnLst/>
          <a:rect l="0" t="0" r="0" b="0"/>
          <a:pathLst>
            <a:path>
              <a:moveTo>
                <a:pt x="0" y="11491"/>
              </a:moveTo>
              <a:lnTo>
                <a:pt x="498157"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5AA572EC-3C07-47B2-A3D3-08CD1A5CFF43}" type="sibTrans" cxnId="{A790594F-CB32-4D1E-A8F7-E07257530F89}">
      <dgm:prSet/>
      <dgm:spPr/>
      <dgm:t>
        <a:bodyPr/>
        <a:lstStyle/>
        <a:p>
          <a:endParaRPr kumimoji="1" lang="ja-JP" altLang="en-US"/>
        </a:p>
      </dgm:t>
    </dgm:pt>
    <dgm:pt modelId="{65520999-901E-434D-80A7-EAD6E3B70AA5}">
      <dgm:prSet phldrT="[テキスト]"/>
      <dgm:spPr>
        <a:xfrm>
          <a:off x="6979205" y="2127051"/>
          <a:ext cx="1245393" cy="622696"/>
        </a:xfrm>
        <a:prstGeom prst="roundRect">
          <a:avLst>
            <a:gd name="adj" fmla="val 10000"/>
          </a:avLst>
        </a:prstGeom>
        <a:scene3d>
          <a:camera prst="orthographicFront">
            <a:rot lat="0" lon="0" rev="0"/>
          </a:camera>
          <a:lightRig rig="threePt" dir="t">
            <a:rot lat="0" lon="0" rev="1200000"/>
          </a:lightRig>
        </a:scene3d>
        <a:sp3d>
          <a:bevelT w="63500" h="25400"/>
        </a:sp3d>
      </dgm:spPr>
      <dgm:t>
        <a:bodyPr/>
        <a:lstStyle/>
        <a:p>
          <a:r>
            <a:rPr kumimoji="1" lang="ja-JP" altLang="en-US" dirty="0" smtClean="0">
              <a:latin typeface="Century"/>
              <a:ea typeface="ＭＳ 明朝"/>
              <a:cs typeface="+mn-cs"/>
            </a:rPr>
            <a:t>社員</a:t>
          </a:r>
          <a:r>
            <a:rPr kumimoji="1" lang="en-US" altLang="ja-JP" dirty="0" smtClean="0">
              <a:latin typeface="Century"/>
              <a:ea typeface="ＭＳ 明朝"/>
              <a:cs typeface="+mn-cs"/>
            </a:rPr>
            <a:t>file</a:t>
          </a:r>
          <a:endParaRPr kumimoji="1" lang="ja-JP" altLang="en-US" dirty="0">
            <a:latin typeface="Century"/>
            <a:ea typeface="ＭＳ 明朝"/>
            <a:cs typeface="+mn-cs"/>
          </a:endParaRPr>
        </a:p>
      </dgm:t>
    </dgm:pt>
    <dgm:pt modelId="{830547A6-3921-4916-95A4-0BB7CAD7B332}" type="parTrans" cxnId="{D187EB42-2B6D-4BAE-8E9E-F99E75289507}">
      <dgm:prSet/>
      <dgm:spPr>
        <a:xfrm>
          <a:off x="6481048" y="2426908"/>
          <a:ext cx="498157" cy="22983"/>
        </a:xfrm>
        <a:custGeom>
          <a:avLst/>
          <a:gdLst/>
          <a:ahLst/>
          <a:cxnLst/>
          <a:rect l="0" t="0" r="0" b="0"/>
          <a:pathLst>
            <a:path>
              <a:moveTo>
                <a:pt x="0" y="11491"/>
              </a:moveTo>
              <a:lnTo>
                <a:pt x="498157"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EB1FD626-C081-4705-A531-8C2274D02980}" type="sibTrans" cxnId="{D187EB42-2B6D-4BAE-8E9E-F99E75289507}">
      <dgm:prSet/>
      <dgm:spPr/>
      <dgm:t>
        <a:bodyPr/>
        <a:lstStyle/>
        <a:p>
          <a:endParaRPr kumimoji="1" lang="ja-JP" altLang="en-US"/>
        </a:p>
      </dgm:t>
    </dgm:pt>
    <dgm:pt modelId="{D115FB8F-F0A8-44DB-84FE-52DA6D04C3A8}">
      <dgm:prSet phldrT="[テキスト]">
        <dgm:style>
          <a:lnRef idx="0">
            <a:schemeClr val="accent2"/>
          </a:lnRef>
          <a:fillRef idx="3">
            <a:schemeClr val="accent2"/>
          </a:fillRef>
          <a:effectRef idx="3">
            <a:schemeClr val="accent2"/>
          </a:effectRef>
          <a:fontRef idx="minor">
            <a:schemeClr val="lt1"/>
          </a:fontRef>
        </dgm:style>
      </dgm:prSet>
      <dgm:spPr>
        <a:xfrm>
          <a:off x="1748551" y="3201203"/>
          <a:ext cx="1245393" cy="622696"/>
        </a:xfrm>
        <a:prstGeom prst="roundRect">
          <a:avLst>
            <a:gd name="adj" fmla="val 10000"/>
          </a:avLst>
        </a:prstGeom>
        <a:solidFill>
          <a:schemeClr val="accent6"/>
        </a:solidFill>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030</a:t>
          </a:r>
          <a:r>
            <a:rPr kumimoji="1" lang="ja-JP" altLang="en-US" smtClean="0">
              <a:latin typeface="Century"/>
              <a:ea typeface="ＭＳ 明朝"/>
              <a:cs typeface="+mn-cs"/>
            </a:rPr>
            <a:t>営業部</a:t>
          </a:r>
          <a:endParaRPr kumimoji="1" lang="ja-JP" altLang="en-US">
            <a:latin typeface="Century"/>
            <a:ea typeface="ＭＳ 明朝"/>
            <a:cs typeface="+mn-cs"/>
          </a:endParaRPr>
        </a:p>
      </dgm:t>
    </dgm:pt>
    <dgm:pt modelId="{A750A490-898D-49AA-84D1-136F0F5501D0}" type="parTrans" cxnId="{BB4D6A38-E7E5-4995-90AA-422D03716943}">
      <dgm:prSet/>
      <dgm:spPr>
        <a:xfrm rot="3907178">
          <a:off x="907450" y="2963984"/>
          <a:ext cx="1184045" cy="22983"/>
        </a:xfrm>
        <a:custGeom>
          <a:avLst/>
          <a:gdLst/>
          <a:ahLst/>
          <a:cxnLst/>
          <a:rect l="0" t="0" r="0" b="0"/>
          <a:pathLst>
            <a:path>
              <a:moveTo>
                <a:pt x="0" y="11491"/>
              </a:moveTo>
              <a:lnTo>
                <a:pt x="1184045"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FED76656-9384-4ED7-91F1-BD40B4AAE14E}" type="sibTrans" cxnId="{BB4D6A38-E7E5-4995-90AA-422D03716943}">
      <dgm:prSet/>
      <dgm:spPr/>
      <dgm:t>
        <a:bodyPr/>
        <a:lstStyle/>
        <a:p>
          <a:endParaRPr kumimoji="1" lang="ja-JP" altLang="en-US"/>
        </a:p>
      </dgm:t>
    </dgm:pt>
    <dgm:pt modelId="{F1AB236F-99DB-47E4-B226-CDEB5B216BC7}">
      <dgm:prSet phldrT="[テキスト]">
        <dgm:style>
          <a:lnRef idx="0">
            <a:schemeClr val="accent3"/>
          </a:lnRef>
          <a:fillRef idx="3">
            <a:schemeClr val="accent3"/>
          </a:fillRef>
          <a:effectRef idx="3">
            <a:schemeClr val="accent3"/>
          </a:effectRef>
          <a:fontRef idx="minor">
            <a:schemeClr val="lt1"/>
          </a:fontRef>
        </dgm:style>
      </dgm:prSet>
      <dgm:spPr>
        <a:xfrm>
          <a:off x="3492103" y="2843152"/>
          <a:ext cx="1245393" cy="622696"/>
        </a:xfrm>
        <a:prstGeom prst="roundRect">
          <a:avLst>
            <a:gd name="adj" fmla="val 10000"/>
          </a:avLst>
        </a:prstGeom>
        <a:solidFill>
          <a:schemeClr val="accent1"/>
        </a:solidFill>
        <a:scene3d>
          <a:camera prst="orthographicFront">
            <a:rot lat="0" lon="0" rev="0"/>
          </a:camera>
          <a:lightRig rig="threePt" dir="t">
            <a:rot lat="0" lon="0" rev="1200000"/>
          </a:lightRig>
        </a:scene3d>
        <a:sp3d>
          <a:bevelT w="63500" h="25400"/>
        </a:sp3d>
      </dgm:spPr>
      <dgm:t>
        <a:bodyPr/>
        <a:lstStyle/>
        <a:p>
          <a:r>
            <a:rPr kumimoji="1" lang="en-US" altLang="ja-JP" smtClean="0">
              <a:latin typeface="Century"/>
              <a:ea typeface="ＭＳ 明朝"/>
              <a:cs typeface="+mn-cs"/>
            </a:rPr>
            <a:t>031</a:t>
          </a:r>
          <a:r>
            <a:rPr kumimoji="1" lang="ja-JP" altLang="en-US" smtClean="0">
              <a:latin typeface="Century"/>
              <a:ea typeface="ＭＳ 明朝"/>
              <a:cs typeface="+mn-cs"/>
            </a:rPr>
            <a:t>営業</a:t>
          </a:r>
          <a:r>
            <a:rPr kumimoji="1" lang="en-US" altLang="ja-JP" smtClean="0">
              <a:latin typeface="Century"/>
              <a:ea typeface="ＭＳ 明朝"/>
              <a:cs typeface="+mn-cs"/>
            </a:rPr>
            <a:t>1</a:t>
          </a:r>
          <a:endParaRPr kumimoji="1" lang="ja-JP" altLang="en-US" dirty="0">
            <a:latin typeface="Century"/>
            <a:ea typeface="ＭＳ 明朝"/>
            <a:cs typeface="+mn-cs"/>
          </a:endParaRPr>
        </a:p>
      </dgm:t>
    </dgm:pt>
    <dgm:pt modelId="{CC7B3FE7-2356-414F-BF0B-BEFD5F3D587E}" type="parTrans" cxnId="{E69100A9-A2D9-429A-837E-3BAC32D9B987}">
      <dgm:prSet/>
      <dgm:spPr>
        <a:xfrm rot="19457599">
          <a:off x="2936282" y="3322035"/>
          <a:ext cx="613482" cy="22983"/>
        </a:xfrm>
        <a:custGeom>
          <a:avLst/>
          <a:gdLst/>
          <a:ahLst/>
          <a:cxnLst/>
          <a:rect l="0" t="0" r="0" b="0"/>
          <a:pathLst>
            <a:path>
              <a:moveTo>
                <a:pt x="0" y="11491"/>
              </a:moveTo>
              <a:lnTo>
                <a:pt x="613482"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05E06CD6-62FA-4AB6-A94B-9F1E79FB257A}" type="sibTrans" cxnId="{E69100A9-A2D9-429A-837E-3BAC32D9B987}">
      <dgm:prSet/>
      <dgm:spPr/>
      <dgm:t>
        <a:bodyPr/>
        <a:lstStyle/>
        <a:p>
          <a:endParaRPr kumimoji="1" lang="ja-JP" altLang="en-US"/>
        </a:p>
      </dgm:t>
    </dgm:pt>
    <dgm:pt modelId="{80CE88E3-4490-4249-8176-1150886BA1EE}">
      <dgm:prSet phldrT="[テキスト]">
        <dgm:style>
          <a:lnRef idx="0">
            <a:schemeClr val="accent3"/>
          </a:lnRef>
          <a:fillRef idx="3">
            <a:schemeClr val="accent3"/>
          </a:fillRef>
          <a:effectRef idx="3">
            <a:schemeClr val="accent3"/>
          </a:effectRef>
          <a:fontRef idx="minor">
            <a:schemeClr val="lt1"/>
          </a:fontRef>
        </dgm:style>
      </dgm:prSet>
      <dgm:spPr>
        <a:xfrm>
          <a:off x="3492103" y="3559254"/>
          <a:ext cx="1245393" cy="622696"/>
        </a:xfrm>
        <a:prstGeom prst="roundRect">
          <a:avLst>
            <a:gd name="adj" fmla="val 10000"/>
          </a:avLst>
        </a:prstGeom>
        <a:solidFill>
          <a:schemeClr val="accent1"/>
        </a:solidFill>
        <a:scene3d>
          <a:camera prst="orthographicFront">
            <a:rot lat="0" lon="0" rev="0"/>
          </a:camera>
          <a:lightRig rig="threePt" dir="t">
            <a:rot lat="0" lon="0" rev="1200000"/>
          </a:lightRig>
        </a:scene3d>
        <a:sp3d>
          <a:bevelT w="63500" h="25400"/>
        </a:sp3d>
      </dgm:spPr>
      <dgm:t>
        <a:bodyPr/>
        <a:lstStyle/>
        <a:p>
          <a:r>
            <a:rPr kumimoji="1" lang="en-US" altLang="ja-JP" dirty="0" smtClean="0">
              <a:latin typeface="Century"/>
              <a:ea typeface="ＭＳ 明朝"/>
              <a:cs typeface="+mn-cs"/>
            </a:rPr>
            <a:t>032</a:t>
          </a:r>
          <a:r>
            <a:rPr kumimoji="1" lang="ja-JP" altLang="en-US" dirty="0" smtClean="0">
              <a:latin typeface="Century"/>
              <a:ea typeface="ＭＳ 明朝"/>
              <a:cs typeface="+mn-cs"/>
            </a:rPr>
            <a:t>営業</a:t>
          </a:r>
          <a:r>
            <a:rPr kumimoji="1" lang="en-US" altLang="ja-JP" dirty="0" smtClean="0">
              <a:latin typeface="Century"/>
              <a:ea typeface="ＭＳ 明朝"/>
              <a:cs typeface="+mn-cs"/>
            </a:rPr>
            <a:t>2</a:t>
          </a:r>
          <a:endParaRPr kumimoji="1" lang="ja-JP" altLang="en-US" dirty="0">
            <a:latin typeface="Century"/>
            <a:ea typeface="ＭＳ 明朝"/>
            <a:cs typeface="+mn-cs"/>
          </a:endParaRPr>
        </a:p>
      </dgm:t>
    </dgm:pt>
    <dgm:pt modelId="{DDA81705-DC70-494A-84A4-71DA8CA47270}" type="parTrans" cxnId="{7BDED8A1-DDBD-4822-B866-E7523F716B29}">
      <dgm:prSet/>
      <dgm:spPr>
        <a:xfrm rot="2142401">
          <a:off x="2936282" y="3680085"/>
          <a:ext cx="613482" cy="22983"/>
        </a:xfrm>
        <a:custGeom>
          <a:avLst/>
          <a:gdLst/>
          <a:ahLst/>
          <a:cxnLst/>
          <a:rect l="0" t="0" r="0" b="0"/>
          <a:pathLst>
            <a:path>
              <a:moveTo>
                <a:pt x="0" y="11491"/>
              </a:moveTo>
              <a:lnTo>
                <a:pt x="613482" y="11491"/>
              </a:lnTo>
            </a:path>
          </a:pathLst>
        </a:custGeom>
      </dgm:spPr>
      <dgm:t>
        <a:bodyPr/>
        <a:lstStyle/>
        <a:p>
          <a:endParaRPr kumimoji="1" lang="ja-JP" altLang="en-US">
            <a:solidFill>
              <a:sysClr val="windowText" lastClr="000000">
                <a:hueOff val="0"/>
                <a:satOff val="0"/>
                <a:lumOff val="0"/>
                <a:alphaOff val="0"/>
              </a:sysClr>
            </a:solidFill>
            <a:latin typeface="Century"/>
            <a:ea typeface="ＭＳ 明朝"/>
            <a:cs typeface="+mn-cs"/>
          </a:endParaRPr>
        </a:p>
      </dgm:t>
    </dgm:pt>
    <dgm:pt modelId="{672D3569-8550-4220-A3F4-E3FB0D021F08}" type="sibTrans" cxnId="{7BDED8A1-DDBD-4822-B866-E7523F716B29}">
      <dgm:prSet/>
      <dgm:spPr/>
      <dgm:t>
        <a:bodyPr/>
        <a:lstStyle/>
        <a:p>
          <a:endParaRPr kumimoji="1" lang="ja-JP" altLang="en-US"/>
        </a:p>
      </dgm:t>
    </dgm:pt>
    <dgm:pt modelId="{A20DC8C8-612C-4DC5-B333-355765F6242B}">
      <dgm:prSet phldrT="[テキスト]">
        <dgm:style>
          <a:lnRef idx="0">
            <a:schemeClr val="accent3"/>
          </a:lnRef>
          <a:fillRef idx="3">
            <a:schemeClr val="accent3"/>
          </a:fillRef>
          <a:effectRef idx="3">
            <a:schemeClr val="accent3"/>
          </a:effectRef>
          <a:fontRef idx="minor">
            <a:schemeClr val="lt1"/>
          </a:fontRef>
        </dgm:style>
      </dgm:prSet>
      <dgm:spPr>
        <a:xfrm>
          <a:off x="3492103" y="2843152"/>
          <a:ext cx="1245393" cy="622696"/>
        </a:xfrm>
        <a:solidFill>
          <a:schemeClr val="accent2"/>
        </a:solidFill>
        <a:scene3d>
          <a:camera prst="orthographicFront">
            <a:rot lat="0" lon="0" rev="0"/>
          </a:camera>
          <a:lightRig rig="threePt" dir="t">
            <a:rot lat="0" lon="0" rev="1200000"/>
          </a:lightRig>
        </a:scene3d>
        <a:sp3d>
          <a:bevelT w="63500" h="25400"/>
        </a:sp3d>
      </dgm:spPr>
      <dgm:t>
        <a:bodyPr/>
        <a:lstStyle/>
        <a:p>
          <a:r>
            <a:rPr kumimoji="1" lang="ja-JP" altLang="en-US" dirty="0" smtClean="0">
              <a:latin typeface="Century"/>
              <a:ea typeface="ＭＳ 明朝"/>
              <a:cs typeface="+mn-cs"/>
            </a:rPr>
            <a:t>見積</a:t>
          </a:r>
          <a:r>
            <a:rPr kumimoji="1" lang="en-US" altLang="ja-JP" dirty="0" smtClean="0">
              <a:latin typeface="Century"/>
              <a:ea typeface="ＭＳ 明朝"/>
              <a:cs typeface="+mn-cs"/>
            </a:rPr>
            <a:t>file</a:t>
          </a:r>
          <a:endParaRPr kumimoji="1" lang="ja-JP" altLang="en-US" dirty="0">
            <a:latin typeface="Century"/>
            <a:ea typeface="ＭＳ 明朝"/>
            <a:cs typeface="+mn-cs"/>
          </a:endParaRPr>
        </a:p>
      </dgm:t>
    </dgm:pt>
    <dgm:pt modelId="{DFAA62B1-D626-43DA-9345-6CFAD76B7485}" type="parTrans" cxnId="{67159D11-5F66-4BCB-823A-2385FE8B2E0F}">
      <dgm:prSet/>
      <dgm:spPr/>
      <dgm:t>
        <a:bodyPr/>
        <a:lstStyle/>
        <a:p>
          <a:endParaRPr kumimoji="1" lang="ja-JP" altLang="en-US"/>
        </a:p>
      </dgm:t>
    </dgm:pt>
    <dgm:pt modelId="{324FBCC8-E2DF-46FC-B5A2-BB2D67677B91}" type="sibTrans" cxnId="{67159D11-5F66-4BCB-823A-2385FE8B2E0F}">
      <dgm:prSet/>
      <dgm:spPr/>
      <dgm:t>
        <a:bodyPr/>
        <a:lstStyle/>
        <a:p>
          <a:endParaRPr kumimoji="1" lang="ja-JP" altLang="en-US"/>
        </a:p>
      </dgm:t>
    </dgm:pt>
    <dgm:pt modelId="{0CD621B9-D4E8-48F8-886C-95B6A2B64D02}">
      <dgm:prSet phldrT="[テキスト]">
        <dgm:style>
          <a:lnRef idx="0">
            <a:schemeClr val="accent3"/>
          </a:lnRef>
          <a:fillRef idx="3">
            <a:schemeClr val="accent3"/>
          </a:fillRef>
          <a:effectRef idx="3">
            <a:schemeClr val="accent3"/>
          </a:effectRef>
          <a:fontRef idx="minor">
            <a:schemeClr val="lt1"/>
          </a:fontRef>
        </dgm:style>
      </dgm:prSet>
      <dgm:spPr>
        <a:xfrm>
          <a:off x="3492103" y="3559254"/>
          <a:ext cx="1245393" cy="622696"/>
        </a:xfrm>
        <a:solidFill>
          <a:schemeClr val="accent5"/>
        </a:solidFill>
        <a:scene3d>
          <a:camera prst="orthographicFront">
            <a:rot lat="0" lon="0" rev="0"/>
          </a:camera>
          <a:lightRig rig="threePt" dir="t">
            <a:rot lat="0" lon="0" rev="1200000"/>
          </a:lightRig>
        </a:scene3d>
        <a:sp3d>
          <a:bevelT w="63500" h="25400"/>
        </a:sp3d>
      </dgm:spPr>
      <dgm:t>
        <a:bodyPr/>
        <a:lstStyle/>
        <a:p>
          <a:r>
            <a:rPr kumimoji="1" lang="ja-JP" altLang="en-US" dirty="0" smtClean="0">
              <a:latin typeface="Century"/>
              <a:ea typeface="ＭＳ 明朝"/>
              <a:cs typeface="+mn-cs"/>
            </a:rPr>
            <a:t>顧客情報</a:t>
          </a:r>
          <a:endParaRPr kumimoji="1" lang="ja-JP" altLang="en-US" dirty="0">
            <a:latin typeface="Century"/>
            <a:ea typeface="ＭＳ 明朝"/>
            <a:cs typeface="+mn-cs"/>
          </a:endParaRPr>
        </a:p>
      </dgm:t>
    </dgm:pt>
    <dgm:pt modelId="{8E1B3B89-BFCF-45FB-9FFF-154438FB8F39}" type="parTrans" cxnId="{0D59710B-E17B-4B63-8EAE-4152839BA0EB}">
      <dgm:prSet/>
      <dgm:spPr/>
      <dgm:t>
        <a:bodyPr/>
        <a:lstStyle/>
        <a:p>
          <a:endParaRPr kumimoji="1" lang="ja-JP" altLang="en-US"/>
        </a:p>
      </dgm:t>
    </dgm:pt>
    <dgm:pt modelId="{FF5BEB5E-484B-4DB2-BA96-6F0BEA47846A}" type="sibTrans" cxnId="{0D59710B-E17B-4B63-8EAE-4152839BA0EB}">
      <dgm:prSet/>
      <dgm:spPr/>
      <dgm:t>
        <a:bodyPr/>
        <a:lstStyle/>
        <a:p>
          <a:endParaRPr kumimoji="1" lang="ja-JP" altLang="en-US"/>
        </a:p>
      </dgm:t>
    </dgm:pt>
    <dgm:pt modelId="{9D4E2CCA-9F6D-4456-8A18-759603B709CD}">
      <dgm:prSet phldrT="[テキスト]">
        <dgm:style>
          <a:lnRef idx="0">
            <a:schemeClr val="accent3"/>
          </a:lnRef>
          <a:fillRef idx="3">
            <a:schemeClr val="accent3"/>
          </a:fillRef>
          <a:effectRef idx="3">
            <a:schemeClr val="accent3"/>
          </a:effectRef>
          <a:fontRef idx="minor">
            <a:schemeClr val="lt1"/>
          </a:fontRef>
        </dgm:style>
      </dgm:prSet>
      <dgm:spPr>
        <a:xfrm>
          <a:off x="3492103" y="3559254"/>
          <a:ext cx="1245393" cy="622696"/>
        </a:xfrm>
        <a:solidFill>
          <a:schemeClr val="accent2"/>
        </a:solidFill>
        <a:scene3d>
          <a:camera prst="orthographicFront">
            <a:rot lat="0" lon="0" rev="0"/>
          </a:camera>
          <a:lightRig rig="threePt" dir="t">
            <a:rot lat="0" lon="0" rev="1200000"/>
          </a:lightRig>
        </a:scene3d>
        <a:sp3d>
          <a:bevelT w="63500" h="25400"/>
        </a:sp3d>
      </dgm:spPr>
      <dgm:t>
        <a:bodyPr/>
        <a:lstStyle/>
        <a:p>
          <a:r>
            <a:rPr kumimoji="1" lang="ja-JP" altLang="en-US" dirty="0" smtClean="0">
              <a:latin typeface="Century"/>
              <a:ea typeface="ＭＳ 明朝"/>
              <a:cs typeface="+mn-cs"/>
            </a:rPr>
            <a:t>顧客</a:t>
          </a:r>
          <a:r>
            <a:rPr kumimoji="1" lang="en-US" altLang="ja-JP" dirty="0" smtClean="0">
              <a:latin typeface="Century"/>
              <a:ea typeface="ＭＳ 明朝"/>
              <a:cs typeface="+mn-cs"/>
            </a:rPr>
            <a:t>file</a:t>
          </a:r>
          <a:endParaRPr kumimoji="1" lang="ja-JP" altLang="en-US" dirty="0">
            <a:latin typeface="Century"/>
            <a:ea typeface="ＭＳ 明朝"/>
            <a:cs typeface="+mn-cs"/>
          </a:endParaRPr>
        </a:p>
      </dgm:t>
    </dgm:pt>
    <dgm:pt modelId="{DD0846AC-EE94-426F-84BC-4F2E6579ACC1}" type="parTrans" cxnId="{E11FF37B-369E-4AFD-AE41-62B0165FEC6F}">
      <dgm:prSet/>
      <dgm:spPr/>
      <dgm:t>
        <a:bodyPr/>
        <a:lstStyle/>
        <a:p>
          <a:endParaRPr kumimoji="1" lang="ja-JP" altLang="en-US"/>
        </a:p>
      </dgm:t>
    </dgm:pt>
    <dgm:pt modelId="{492A80FD-3E27-4569-968F-53823097C296}" type="sibTrans" cxnId="{E11FF37B-369E-4AFD-AE41-62B0165FEC6F}">
      <dgm:prSet/>
      <dgm:spPr/>
      <dgm:t>
        <a:bodyPr/>
        <a:lstStyle/>
        <a:p>
          <a:endParaRPr kumimoji="1" lang="ja-JP" altLang="en-US"/>
        </a:p>
      </dgm:t>
    </dgm:pt>
    <dgm:pt modelId="{7E35FE6C-53F0-437E-BC7B-74817FEC119C}">
      <dgm:prSet phldrT="[テキスト]">
        <dgm:style>
          <a:lnRef idx="0">
            <a:schemeClr val="accent3"/>
          </a:lnRef>
          <a:fillRef idx="3">
            <a:schemeClr val="accent3"/>
          </a:fillRef>
          <a:effectRef idx="3">
            <a:schemeClr val="accent3"/>
          </a:effectRef>
          <a:fontRef idx="minor">
            <a:schemeClr val="lt1"/>
          </a:fontRef>
        </dgm:style>
      </dgm:prSet>
      <dgm:spPr>
        <a:xfrm>
          <a:off x="3492103" y="3559254"/>
          <a:ext cx="1245393" cy="622696"/>
        </a:xfrm>
        <a:solidFill>
          <a:schemeClr val="accent2"/>
        </a:solidFill>
        <a:scene3d>
          <a:camera prst="orthographicFront">
            <a:rot lat="0" lon="0" rev="0"/>
          </a:camera>
          <a:lightRig rig="threePt" dir="t">
            <a:rot lat="0" lon="0" rev="1200000"/>
          </a:lightRig>
        </a:scene3d>
        <a:sp3d>
          <a:bevelT w="63500" h="25400"/>
        </a:sp3d>
      </dgm:spPr>
      <dgm:t>
        <a:bodyPr/>
        <a:lstStyle/>
        <a:p>
          <a:r>
            <a:rPr kumimoji="1" lang="ja-JP" altLang="en-US" dirty="0" smtClean="0">
              <a:latin typeface="Century"/>
              <a:ea typeface="ＭＳ 明朝"/>
              <a:cs typeface="+mn-cs"/>
            </a:rPr>
            <a:t>受注</a:t>
          </a:r>
          <a:r>
            <a:rPr kumimoji="1" lang="en-US" altLang="ja-JP" dirty="0" smtClean="0">
              <a:latin typeface="Century"/>
              <a:ea typeface="ＭＳ 明朝"/>
              <a:cs typeface="+mn-cs"/>
            </a:rPr>
            <a:t>file</a:t>
          </a:r>
          <a:endParaRPr kumimoji="1" lang="ja-JP" altLang="en-US" dirty="0">
            <a:latin typeface="Century"/>
            <a:ea typeface="ＭＳ 明朝"/>
            <a:cs typeface="+mn-cs"/>
          </a:endParaRPr>
        </a:p>
      </dgm:t>
    </dgm:pt>
    <dgm:pt modelId="{8EBB7344-CCF5-4882-918C-C28CF92702E1}" type="parTrans" cxnId="{5646E25C-9137-491E-89F8-260B431FBED1}">
      <dgm:prSet/>
      <dgm:spPr/>
      <dgm:t>
        <a:bodyPr/>
        <a:lstStyle/>
        <a:p>
          <a:endParaRPr kumimoji="1" lang="ja-JP" altLang="en-US"/>
        </a:p>
      </dgm:t>
    </dgm:pt>
    <dgm:pt modelId="{8960616D-CAF0-47EF-8BFF-D066820B8782}" type="sibTrans" cxnId="{5646E25C-9137-491E-89F8-260B431FBED1}">
      <dgm:prSet/>
      <dgm:spPr/>
      <dgm:t>
        <a:bodyPr/>
        <a:lstStyle/>
        <a:p>
          <a:endParaRPr kumimoji="1" lang="ja-JP" altLang="en-US"/>
        </a:p>
      </dgm:t>
    </dgm:pt>
    <dgm:pt modelId="{3271E4BF-ABE5-4059-A995-09F76FA92967}">
      <dgm:prSet phldrT="[テキスト]"/>
      <dgm:spPr>
        <a:xfrm>
          <a:off x="6979205" y="2127051"/>
          <a:ext cx="1245393" cy="622696"/>
        </a:xfrm>
        <a:scene3d>
          <a:camera prst="orthographicFront">
            <a:rot lat="0" lon="0" rev="0"/>
          </a:camera>
          <a:lightRig rig="threePt" dir="t">
            <a:rot lat="0" lon="0" rev="1200000"/>
          </a:lightRig>
        </a:scene3d>
        <a:sp3d>
          <a:bevelT w="63500" h="25400"/>
        </a:sp3d>
      </dgm:spPr>
      <dgm:t>
        <a:bodyPr/>
        <a:lstStyle/>
        <a:p>
          <a:r>
            <a:rPr kumimoji="1" lang="ja-JP" altLang="en-US" dirty="0" smtClean="0">
              <a:latin typeface="Century"/>
              <a:ea typeface="ＭＳ 明朝"/>
              <a:cs typeface="+mn-cs"/>
            </a:rPr>
            <a:t>給与</a:t>
          </a:r>
          <a:r>
            <a:rPr kumimoji="1" lang="en-US" altLang="ja-JP" dirty="0" smtClean="0">
              <a:latin typeface="Century"/>
              <a:ea typeface="ＭＳ 明朝"/>
              <a:cs typeface="+mn-cs"/>
            </a:rPr>
            <a:t>file</a:t>
          </a:r>
          <a:endParaRPr kumimoji="1" lang="ja-JP" altLang="en-US" dirty="0">
            <a:latin typeface="Century"/>
            <a:ea typeface="ＭＳ 明朝"/>
            <a:cs typeface="+mn-cs"/>
          </a:endParaRPr>
        </a:p>
      </dgm:t>
    </dgm:pt>
    <dgm:pt modelId="{25686207-D82A-442C-8DE8-DEF989602B1E}" type="parTrans" cxnId="{EBFB9307-454B-4351-921C-49A46C88F1A3}">
      <dgm:prSet/>
      <dgm:spPr/>
      <dgm:t>
        <a:bodyPr/>
        <a:lstStyle/>
        <a:p>
          <a:endParaRPr kumimoji="1" lang="ja-JP" altLang="en-US"/>
        </a:p>
      </dgm:t>
    </dgm:pt>
    <dgm:pt modelId="{5C0C3994-FC18-451E-B10D-55A15F9132A7}" type="sibTrans" cxnId="{EBFB9307-454B-4351-921C-49A46C88F1A3}">
      <dgm:prSet/>
      <dgm:spPr/>
      <dgm:t>
        <a:bodyPr/>
        <a:lstStyle/>
        <a:p>
          <a:endParaRPr kumimoji="1" lang="ja-JP" altLang="en-US"/>
        </a:p>
      </dgm:t>
    </dgm:pt>
    <dgm:pt modelId="{17E36D35-A0D3-4B6D-B599-90149E3C0EC1}" type="pres">
      <dgm:prSet presAssocID="{1AD8BA46-D321-4008-A163-D13486BA456D}" presName="diagram" presStyleCnt="0">
        <dgm:presLayoutVars>
          <dgm:chPref val="1"/>
          <dgm:dir/>
          <dgm:animOne val="branch"/>
          <dgm:animLvl val="lvl"/>
          <dgm:resizeHandles val="exact"/>
        </dgm:presLayoutVars>
      </dgm:prSet>
      <dgm:spPr/>
      <dgm:t>
        <a:bodyPr/>
        <a:lstStyle/>
        <a:p>
          <a:endParaRPr kumimoji="1" lang="ja-JP" altLang="en-US"/>
        </a:p>
      </dgm:t>
    </dgm:pt>
    <dgm:pt modelId="{1B497D75-3A86-406F-99D6-0BFBC9F0CF3A}" type="pres">
      <dgm:prSet presAssocID="{A57B450F-7178-4182-B8D7-114027869724}" presName="root1" presStyleCnt="0"/>
      <dgm:spPr/>
      <dgm:t>
        <a:bodyPr/>
        <a:lstStyle/>
        <a:p>
          <a:endParaRPr kumimoji="1" lang="ja-JP" altLang="en-US"/>
        </a:p>
      </dgm:t>
    </dgm:pt>
    <dgm:pt modelId="{85351E18-38D5-4183-8DFF-91250F55BC71}" type="pres">
      <dgm:prSet presAssocID="{A57B450F-7178-4182-B8D7-114027869724}" presName="LevelOneTextNode" presStyleLbl="node0" presStyleIdx="0" presStyleCnt="1">
        <dgm:presLayoutVars>
          <dgm:chPref val="3"/>
        </dgm:presLayoutVars>
      </dgm:prSet>
      <dgm:spPr/>
      <dgm:t>
        <a:bodyPr/>
        <a:lstStyle/>
        <a:p>
          <a:endParaRPr kumimoji="1" lang="ja-JP" altLang="en-US"/>
        </a:p>
      </dgm:t>
    </dgm:pt>
    <dgm:pt modelId="{6C8E1CED-D12A-4C32-B88B-8CDADF7F2BA4}" type="pres">
      <dgm:prSet presAssocID="{A57B450F-7178-4182-B8D7-114027869724}" presName="level2hierChild" presStyleCnt="0"/>
      <dgm:spPr/>
      <dgm:t>
        <a:bodyPr/>
        <a:lstStyle/>
        <a:p>
          <a:endParaRPr kumimoji="1" lang="ja-JP" altLang="en-US"/>
        </a:p>
      </dgm:t>
    </dgm:pt>
    <dgm:pt modelId="{AFCA07FC-93D8-453C-A477-691057476847}" type="pres">
      <dgm:prSet presAssocID="{4133A76A-D7F6-45FC-B9F7-E01E082F6D9F}" presName="conn2-1" presStyleLbl="parChTrans1D2" presStyleIdx="0" presStyleCnt="3"/>
      <dgm:spPr/>
      <dgm:t>
        <a:bodyPr/>
        <a:lstStyle/>
        <a:p>
          <a:endParaRPr kumimoji="1" lang="ja-JP" altLang="en-US"/>
        </a:p>
      </dgm:t>
    </dgm:pt>
    <dgm:pt modelId="{F03E99F8-6376-43AA-AB80-2BE056B643BE}" type="pres">
      <dgm:prSet presAssocID="{4133A76A-D7F6-45FC-B9F7-E01E082F6D9F}" presName="connTx" presStyleLbl="parChTrans1D2" presStyleIdx="0" presStyleCnt="3"/>
      <dgm:spPr/>
      <dgm:t>
        <a:bodyPr/>
        <a:lstStyle/>
        <a:p>
          <a:endParaRPr kumimoji="1" lang="ja-JP" altLang="en-US"/>
        </a:p>
      </dgm:t>
    </dgm:pt>
    <dgm:pt modelId="{778380B3-8D76-43EF-9BEF-A7489AF7D0DF}" type="pres">
      <dgm:prSet presAssocID="{97BB31A3-21FD-4117-BAC0-8812639A8178}" presName="root2" presStyleCnt="0"/>
      <dgm:spPr/>
      <dgm:t>
        <a:bodyPr/>
        <a:lstStyle/>
        <a:p>
          <a:endParaRPr kumimoji="1" lang="ja-JP" altLang="en-US"/>
        </a:p>
      </dgm:t>
    </dgm:pt>
    <dgm:pt modelId="{C056C2A9-D3ED-442C-9463-C1601828F82B}" type="pres">
      <dgm:prSet presAssocID="{97BB31A3-21FD-4117-BAC0-8812639A8178}" presName="LevelTwoTextNode" presStyleLbl="node2" presStyleIdx="0" presStyleCnt="3">
        <dgm:presLayoutVars>
          <dgm:chPref val="3"/>
        </dgm:presLayoutVars>
      </dgm:prSet>
      <dgm:spPr/>
      <dgm:t>
        <a:bodyPr/>
        <a:lstStyle/>
        <a:p>
          <a:endParaRPr kumimoji="1" lang="ja-JP" altLang="en-US"/>
        </a:p>
      </dgm:t>
    </dgm:pt>
    <dgm:pt modelId="{A789A2F3-AAD9-4969-87FB-757E52C20DC3}" type="pres">
      <dgm:prSet presAssocID="{97BB31A3-21FD-4117-BAC0-8812639A8178}" presName="level3hierChild" presStyleCnt="0"/>
      <dgm:spPr/>
      <dgm:t>
        <a:bodyPr/>
        <a:lstStyle/>
        <a:p>
          <a:endParaRPr kumimoji="1" lang="ja-JP" altLang="en-US"/>
        </a:p>
      </dgm:t>
    </dgm:pt>
    <dgm:pt modelId="{51CE7B21-BE23-4315-B3A8-51AAB534EAD1}" type="pres">
      <dgm:prSet presAssocID="{57DEBF8C-2A00-413F-94C7-44BBE5294584}" presName="conn2-1" presStyleLbl="parChTrans1D3" presStyleIdx="0" presStyleCnt="5"/>
      <dgm:spPr/>
      <dgm:t>
        <a:bodyPr/>
        <a:lstStyle/>
        <a:p>
          <a:endParaRPr kumimoji="1" lang="ja-JP" altLang="en-US"/>
        </a:p>
      </dgm:t>
    </dgm:pt>
    <dgm:pt modelId="{BC348806-B5A5-4131-AEED-E7EB8CA40AF3}" type="pres">
      <dgm:prSet presAssocID="{57DEBF8C-2A00-413F-94C7-44BBE5294584}" presName="connTx" presStyleLbl="parChTrans1D3" presStyleIdx="0" presStyleCnt="5"/>
      <dgm:spPr/>
      <dgm:t>
        <a:bodyPr/>
        <a:lstStyle/>
        <a:p>
          <a:endParaRPr kumimoji="1" lang="ja-JP" altLang="en-US"/>
        </a:p>
      </dgm:t>
    </dgm:pt>
    <dgm:pt modelId="{A57AFE6A-ED2D-44E4-9250-33E72C8D13EB}" type="pres">
      <dgm:prSet presAssocID="{4A20F339-B51F-4CFB-BDBB-2BDC099A6F00}" presName="root2" presStyleCnt="0"/>
      <dgm:spPr/>
      <dgm:t>
        <a:bodyPr/>
        <a:lstStyle/>
        <a:p>
          <a:endParaRPr kumimoji="1" lang="ja-JP" altLang="en-US"/>
        </a:p>
      </dgm:t>
    </dgm:pt>
    <dgm:pt modelId="{6052EA68-2B78-4845-8A4F-4490119D0858}" type="pres">
      <dgm:prSet presAssocID="{4A20F339-B51F-4CFB-BDBB-2BDC099A6F00}" presName="LevelTwoTextNode" presStyleLbl="node3" presStyleIdx="0" presStyleCnt="5">
        <dgm:presLayoutVars>
          <dgm:chPref val="3"/>
        </dgm:presLayoutVars>
      </dgm:prSet>
      <dgm:spPr/>
      <dgm:t>
        <a:bodyPr/>
        <a:lstStyle/>
        <a:p>
          <a:endParaRPr kumimoji="1" lang="ja-JP" altLang="en-US"/>
        </a:p>
      </dgm:t>
    </dgm:pt>
    <dgm:pt modelId="{09782ED8-05FA-4E11-9BD1-2F6F383EA935}" type="pres">
      <dgm:prSet presAssocID="{4A20F339-B51F-4CFB-BDBB-2BDC099A6F00}" presName="level3hierChild" presStyleCnt="0"/>
      <dgm:spPr/>
      <dgm:t>
        <a:bodyPr/>
        <a:lstStyle/>
        <a:p>
          <a:endParaRPr kumimoji="1" lang="ja-JP" altLang="en-US"/>
        </a:p>
      </dgm:t>
    </dgm:pt>
    <dgm:pt modelId="{F90EBEEA-E479-485B-B785-BEDCB2D0A670}" type="pres">
      <dgm:prSet presAssocID="{AF0B26B4-4B71-431C-8BFF-CA4592E54ADE}" presName="conn2-1" presStyleLbl="parChTrans1D4" presStyleIdx="0" presStyleCnt="9"/>
      <dgm:spPr/>
      <dgm:t>
        <a:bodyPr/>
        <a:lstStyle/>
        <a:p>
          <a:endParaRPr kumimoji="1" lang="ja-JP" altLang="en-US"/>
        </a:p>
      </dgm:t>
    </dgm:pt>
    <dgm:pt modelId="{715184A2-8591-4D75-931E-0F8E1BF3787B}" type="pres">
      <dgm:prSet presAssocID="{AF0B26B4-4B71-431C-8BFF-CA4592E54ADE}" presName="connTx" presStyleLbl="parChTrans1D4" presStyleIdx="0" presStyleCnt="9"/>
      <dgm:spPr/>
      <dgm:t>
        <a:bodyPr/>
        <a:lstStyle/>
        <a:p>
          <a:endParaRPr kumimoji="1" lang="ja-JP" altLang="en-US"/>
        </a:p>
      </dgm:t>
    </dgm:pt>
    <dgm:pt modelId="{B50CE9FB-F18E-4884-AF44-1A45EAF556E9}" type="pres">
      <dgm:prSet presAssocID="{7B4AC802-6403-468B-9F33-D0EB01644C16}" presName="root2" presStyleCnt="0"/>
      <dgm:spPr/>
      <dgm:t>
        <a:bodyPr/>
        <a:lstStyle/>
        <a:p>
          <a:endParaRPr kumimoji="1" lang="ja-JP" altLang="en-US"/>
        </a:p>
      </dgm:t>
    </dgm:pt>
    <dgm:pt modelId="{542DA552-1F09-429B-825C-89A28BBCB6B8}" type="pres">
      <dgm:prSet presAssocID="{7B4AC802-6403-468B-9F33-D0EB01644C16}" presName="LevelTwoTextNode" presStyleLbl="node4" presStyleIdx="0" presStyleCnt="9">
        <dgm:presLayoutVars>
          <dgm:chPref val="3"/>
        </dgm:presLayoutVars>
      </dgm:prSet>
      <dgm:spPr/>
      <dgm:t>
        <a:bodyPr/>
        <a:lstStyle/>
        <a:p>
          <a:endParaRPr kumimoji="1" lang="ja-JP" altLang="en-US"/>
        </a:p>
      </dgm:t>
    </dgm:pt>
    <dgm:pt modelId="{761F65F1-0146-4C15-BEDA-9186E2345E3E}" type="pres">
      <dgm:prSet presAssocID="{7B4AC802-6403-468B-9F33-D0EB01644C16}" presName="level3hierChild" presStyleCnt="0"/>
      <dgm:spPr/>
      <dgm:t>
        <a:bodyPr/>
        <a:lstStyle/>
        <a:p>
          <a:endParaRPr kumimoji="1" lang="ja-JP" altLang="en-US"/>
        </a:p>
      </dgm:t>
    </dgm:pt>
    <dgm:pt modelId="{072E64C0-07E0-4518-A97F-3D1D19A11D18}" type="pres">
      <dgm:prSet presAssocID="{F766D442-63F0-4FDE-AF9F-294A7A26B282}" presName="conn2-1" presStyleLbl="parChTrans1D3" presStyleIdx="1" presStyleCnt="5"/>
      <dgm:spPr/>
      <dgm:t>
        <a:bodyPr/>
        <a:lstStyle/>
        <a:p>
          <a:endParaRPr kumimoji="1" lang="ja-JP" altLang="en-US"/>
        </a:p>
      </dgm:t>
    </dgm:pt>
    <dgm:pt modelId="{F24C898F-7AB0-4457-9B6A-E2000272FA7D}" type="pres">
      <dgm:prSet presAssocID="{F766D442-63F0-4FDE-AF9F-294A7A26B282}" presName="connTx" presStyleLbl="parChTrans1D3" presStyleIdx="1" presStyleCnt="5"/>
      <dgm:spPr/>
      <dgm:t>
        <a:bodyPr/>
        <a:lstStyle/>
        <a:p>
          <a:endParaRPr kumimoji="1" lang="ja-JP" altLang="en-US"/>
        </a:p>
      </dgm:t>
    </dgm:pt>
    <dgm:pt modelId="{B1C75101-AB84-45DF-9B6B-3F7E918B6E1A}" type="pres">
      <dgm:prSet presAssocID="{0771D31D-E719-4868-A1EA-9AF375AEFBA7}" presName="root2" presStyleCnt="0"/>
      <dgm:spPr/>
      <dgm:t>
        <a:bodyPr/>
        <a:lstStyle/>
        <a:p>
          <a:endParaRPr kumimoji="1" lang="ja-JP" altLang="en-US"/>
        </a:p>
      </dgm:t>
    </dgm:pt>
    <dgm:pt modelId="{2EE84DA6-BCD7-4ECF-A943-BFD05F68ECEA}" type="pres">
      <dgm:prSet presAssocID="{0771D31D-E719-4868-A1EA-9AF375AEFBA7}" presName="LevelTwoTextNode" presStyleLbl="node3" presStyleIdx="1" presStyleCnt="5">
        <dgm:presLayoutVars>
          <dgm:chPref val="3"/>
        </dgm:presLayoutVars>
      </dgm:prSet>
      <dgm:spPr/>
      <dgm:t>
        <a:bodyPr/>
        <a:lstStyle/>
        <a:p>
          <a:endParaRPr kumimoji="1" lang="ja-JP" altLang="en-US"/>
        </a:p>
      </dgm:t>
    </dgm:pt>
    <dgm:pt modelId="{20B43822-6484-41D7-8035-0EE749780BBC}" type="pres">
      <dgm:prSet presAssocID="{0771D31D-E719-4868-A1EA-9AF375AEFBA7}" presName="level3hierChild" presStyleCnt="0"/>
      <dgm:spPr/>
      <dgm:t>
        <a:bodyPr/>
        <a:lstStyle/>
        <a:p>
          <a:endParaRPr kumimoji="1" lang="ja-JP" altLang="en-US"/>
        </a:p>
      </dgm:t>
    </dgm:pt>
    <dgm:pt modelId="{5AE931A0-D428-46C8-BB91-63DAD515EBC4}" type="pres">
      <dgm:prSet presAssocID="{DC61F58B-36FF-4399-986A-DE07A37EF070}" presName="conn2-1" presStyleLbl="parChTrans1D4" presStyleIdx="1" presStyleCnt="9"/>
      <dgm:spPr/>
      <dgm:t>
        <a:bodyPr/>
        <a:lstStyle/>
        <a:p>
          <a:endParaRPr kumimoji="1" lang="ja-JP" altLang="en-US"/>
        </a:p>
      </dgm:t>
    </dgm:pt>
    <dgm:pt modelId="{1371ED3C-1BCD-43FC-A45F-235D8706B7C2}" type="pres">
      <dgm:prSet presAssocID="{DC61F58B-36FF-4399-986A-DE07A37EF070}" presName="connTx" presStyleLbl="parChTrans1D4" presStyleIdx="1" presStyleCnt="9"/>
      <dgm:spPr/>
      <dgm:t>
        <a:bodyPr/>
        <a:lstStyle/>
        <a:p>
          <a:endParaRPr kumimoji="1" lang="ja-JP" altLang="en-US"/>
        </a:p>
      </dgm:t>
    </dgm:pt>
    <dgm:pt modelId="{AE1C4664-0C77-4399-A54A-B34BECF136C3}" type="pres">
      <dgm:prSet presAssocID="{EDBE1F44-997C-48C5-80DC-37A551655FFF}" presName="root2" presStyleCnt="0"/>
      <dgm:spPr/>
      <dgm:t>
        <a:bodyPr/>
        <a:lstStyle/>
        <a:p>
          <a:endParaRPr kumimoji="1" lang="ja-JP" altLang="en-US"/>
        </a:p>
      </dgm:t>
    </dgm:pt>
    <dgm:pt modelId="{46BE6D0C-BD3E-458B-AAEE-C205962F3074}" type="pres">
      <dgm:prSet presAssocID="{EDBE1F44-997C-48C5-80DC-37A551655FFF}" presName="LevelTwoTextNode" presStyleLbl="node4" presStyleIdx="1" presStyleCnt="9">
        <dgm:presLayoutVars>
          <dgm:chPref val="3"/>
        </dgm:presLayoutVars>
      </dgm:prSet>
      <dgm:spPr/>
      <dgm:t>
        <a:bodyPr/>
        <a:lstStyle/>
        <a:p>
          <a:endParaRPr kumimoji="1" lang="ja-JP" altLang="en-US"/>
        </a:p>
      </dgm:t>
    </dgm:pt>
    <dgm:pt modelId="{8FA5D943-3BAA-483A-A4FD-4787E3E74144}" type="pres">
      <dgm:prSet presAssocID="{EDBE1F44-997C-48C5-80DC-37A551655FFF}" presName="level3hierChild" presStyleCnt="0"/>
      <dgm:spPr/>
      <dgm:t>
        <a:bodyPr/>
        <a:lstStyle/>
        <a:p>
          <a:endParaRPr kumimoji="1" lang="ja-JP" altLang="en-US"/>
        </a:p>
      </dgm:t>
    </dgm:pt>
    <dgm:pt modelId="{B5E6893B-721F-4532-80D2-C0FCDC73B9B3}" type="pres">
      <dgm:prSet presAssocID="{E1E5EB97-DC72-45B9-9B25-E7799A395B5E}" presName="conn2-1" presStyleLbl="parChTrans1D2" presStyleIdx="1" presStyleCnt="3"/>
      <dgm:spPr/>
      <dgm:t>
        <a:bodyPr/>
        <a:lstStyle/>
        <a:p>
          <a:endParaRPr kumimoji="1" lang="ja-JP" altLang="en-US"/>
        </a:p>
      </dgm:t>
    </dgm:pt>
    <dgm:pt modelId="{FEE3537E-E1BC-41C8-8966-BA770ED71220}" type="pres">
      <dgm:prSet presAssocID="{E1E5EB97-DC72-45B9-9B25-E7799A395B5E}" presName="connTx" presStyleLbl="parChTrans1D2" presStyleIdx="1" presStyleCnt="3"/>
      <dgm:spPr/>
      <dgm:t>
        <a:bodyPr/>
        <a:lstStyle/>
        <a:p>
          <a:endParaRPr kumimoji="1" lang="ja-JP" altLang="en-US"/>
        </a:p>
      </dgm:t>
    </dgm:pt>
    <dgm:pt modelId="{AB8C574D-0D26-4968-8F12-05F221222BF9}" type="pres">
      <dgm:prSet presAssocID="{FA85532F-700D-4579-9670-BCDDB613E026}" presName="root2" presStyleCnt="0"/>
      <dgm:spPr/>
      <dgm:t>
        <a:bodyPr/>
        <a:lstStyle/>
        <a:p>
          <a:endParaRPr kumimoji="1" lang="ja-JP" altLang="en-US"/>
        </a:p>
      </dgm:t>
    </dgm:pt>
    <dgm:pt modelId="{7B62F0A3-F99C-457D-BF1F-F690B97682C1}" type="pres">
      <dgm:prSet presAssocID="{FA85532F-700D-4579-9670-BCDDB613E026}" presName="LevelTwoTextNode" presStyleLbl="node2" presStyleIdx="1" presStyleCnt="3">
        <dgm:presLayoutVars>
          <dgm:chPref val="3"/>
        </dgm:presLayoutVars>
      </dgm:prSet>
      <dgm:spPr/>
      <dgm:t>
        <a:bodyPr/>
        <a:lstStyle/>
        <a:p>
          <a:endParaRPr kumimoji="1" lang="ja-JP" altLang="en-US"/>
        </a:p>
      </dgm:t>
    </dgm:pt>
    <dgm:pt modelId="{6A6A7DB9-A288-4159-859F-D51B6E47AD63}" type="pres">
      <dgm:prSet presAssocID="{FA85532F-700D-4579-9670-BCDDB613E026}" presName="level3hierChild" presStyleCnt="0"/>
      <dgm:spPr/>
      <dgm:t>
        <a:bodyPr/>
        <a:lstStyle/>
        <a:p>
          <a:endParaRPr kumimoji="1" lang="ja-JP" altLang="en-US"/>
        </a:p>
      </dgm:t>
    </dgm:pt>
    <dgm:pt modelId="{BC34A2C7-EECD-4D9C-A118-0B24C51414B3}" type="pres">
      <dgm:prSet presAssocID="{783B724D-A36B-4000-A087-F0CA22C6D788}" presName="conn2-1" presStyleLbl="parChTrans1D3" presStyleIdx="2" presStyleCnt="5"/>
      <dgm:spPr/>
      <dgm:t>
        <a:bodyPr/>
        <a:lstStyle/>
        <a:p>
          <a:endParaRPr kumimoji="1" lang="ja-JP" altLang="en-US"/>
        </a:p>
      </dgm:t>
    </dgm:pt>
    <dgm:pt modelId="{17ADB7E0-3239-4EE7-9199-7D52B7ECC82F}" type="pres">
      <dgm:prSet presAssocID="{783B724D-A36B-4000-A087-F0CA22C6D788}" presName="connTx" presStyleLbl="parChTrans1D3" presStyleIdx="2" presStyleCnt="5"/>
      <dgm:spPr/>
      <dgm:t>
        <a:bodyPr/>
        <a:lstStyle/>
        <a:p>
          <a:endParaRPr kumimoji="1" lang="ja-JP" altLang="en-US"/>
        </a:p>
      </dgm:t>
    </dgm:pt>
    <dgm:pt modelId="{1245591C-BDAF-4978-AB0F-C704C082C695}" type="pres">
      <dgm:prSet presAssocID="{0B848872-C81B-4EBA-B420-DED427F00F17}" presName="root2" presStyleCnt="0"/>
      <dgm:spPr/>
      <dgm:t>
        <a:bodyPr/>
        <a:lstStyle/>
        <a:p>
          <a:endParaRPr kumimoji="1" lang="ja-JP" altLang="en-US"/>
        </a:p>
      </dgm:t>
    </dgm:pt>
    <dgm:pt modelId="{7DB9EF0D-3694-4815-AE35-C807FA34D23E}" type="pres">
      <dgm:prSet presAssocID="{0B848872-C81B-4EBA-B420-DED427F00F17}" presName="LevelTwoTextNode" presStyleLbl="node3" presStyleIdx="2" presStyleCnt="5">
        <dgm:presLayoutVars>
          <dgm:chPref val="3"/>
        </dgm:presLayoutVars>
      </dgm:prSet>
      <dgm:spPr/>
      <dgm:t>
        <a:bodyPr/>
        <a:lstStyle/>
        <a:p>
          <a:endParaRPr kumimoji="1" lang="ja-JP" altLang="en-US"/>
        </a:p>
      </dgm:t>
    </dgm:pt>
    <dgm:pt modelId="{67C207F2-4E40-4283-8A49-E3F62FF5884B}" type="pres">
      <dgm:prSet presAssocID="{0B848872-C81B-4EBA-B420-DED427F00F17}" presName="level3hierChild" presStyleCnt="0"/>
      <dgm:spPr/>
      <dgm:t>
        <a:bodyPr/>
        <a:lstStyle/>
        <a:p>
          <a:endParaRPr kumimoji="1" lang="ja-JP" altLang="en-US"/>
        </a:p>
      </dgm:t>
    </dgm:pt>
    <dgm:pt modelId="{0F954767-7D4E-4657-B834-07C1BFCA41D5}" type="pres">
      <dgm:prSet presAssocID="{5F64853D-41EB-4DBE-B485-2D394096A228}" presName="conn2-1" presStyleLbl="parChTrans1D4" presStyleIdx="2" presStyleCnt="9"/>
      <dgm:spPr/>
      <dgm:t>
        <a:bodyPr/>
        <a:lstStyle/>
        <a:p>
          <a:endParaRPr kumimoji="1" lang="ja-JP" altLang="en-US"/>
        </a:p>
      </dgm:t>
    </dgm:pt>
    <dgm:pt modelId="{6BFD2009-3F6B-4140-B61B-B8CCDF303D18}" type="pres">
      <dgm:prSet presAssocID="{5F64853D-41EB-4DBE-B485-2D394096A228}" presName="connTx" presStyleLbl="parChTrans1D4" presStyleIdx="2" presStyleCnt="9"/>
      <dgm:spPr/>
      <dgm:t>
        <a:bodyPr/>
        <a:lstStyle/>
        <a:p>
          <a:endParaRPr kumimoji="1" lang="ja-JP" altLang="en-US"/>
        </a:p>
      </dgm:t>
    </dgm:pt>
    <dgm:pt modelId="{81CCC5D6-2C86-4718-9352-657F30740A9D}" type="pres">
      <dgm:prSet presAssocID="{E889E216-B11F-49FD-B5E2-792AF94D97F3}" presName="root2" presStyleCnt="0"/>
      <dgm:spPr/>
      <dgm:t>
        <a:bodyPr/>
        <a:lstStyle/>
        <a:p>
          <a:endParaRPr kumimoji="1" lang="ja-JP" altLang="en-US"/>
        </a:p>
      </dgm:t>
    </dgm:pt>
    <dgm:pt modelId="{CEB048CE-74DD-43F1-A17D-C0AEE4BF0A07}" type="pres">
      <dgm:prSet presAssocID="{E889E216-B11F-49FD-B5E2-792AF94D97F3}" presName="LevelTwoTextNode" presStyleLbl="node4" presStyleIdx="2" presStyleCnt="9">
        <dgm:presLayoutVars>
          <dgm:chPref val="3"/>
        </dgm:presLayoutVars>
      </dgm:prSet>
      <dgm:spPr/>
      <dgm:t>
        <a:bodyPr/>
        <a:lstStyle/>
        <a:p>
          <a:endParaRPr kumimoji="1" lang="ja-JP" altLang="en-US"/>
        </a:p>
      </dgm:t>
    </dgm:pt>
    <dgm:pt modelId="{01071F3C-9C2A-442F-A5E6-787F84180558}" type="pres">
      <dgm:prSet presAssocID="{E889E216-B11F-49FD-B5E2-792AF94D97F3}" presName="level3hierChild" presStyleCnt="0"/>
      <dgm:spPr/>
      <dgm:t>
        <a:bodyPr/>
        <a:lstStyle/>
        <a:p>
          <a:endParaRPr kumimoji="1" lang="ja-JP" altLang="en-US"/>
        </a:p>
      </dgm:t>
    </dgm:pt>
    <dgm:pt modelId="{8B8D60E7-1756-4822-85BC-19313C8027DC}" type="pres">
      <dgm:prSet presAssocID="{830547A6-3921-4916-95A4-0BB7CAD7B332}" presName="conn2-1" presStyleLbl="parChTrans1D4" presStyleIdx="3" presStyleCnt="9"/>
      <dgm:spPr/>
      <dgm:t>
        <a:bodyPr/>
        <a:lstStyle/>
        <a:p>
          <a:endParaRPr kumimoji="1" lang="ja-JP" altLang="en-US"/>
        </a:p>
      </dgm:t>
    </dgm:pt>
    <dgm:pt modelId="{5EE96B44-1398-4F71-837C-849FE843BEE3}" type="pres">
      <dgm:prSet presAssocID="{830547A6-3921-4916-95A4-0BB7CAD7B332}" presName="connTx" presStyleLbl="parChTrans1D4" presStyleIdx="3" presStyleCnt="9"/>
      <dgm:spPr/>
      <dgm:t>
        <a:bodyPr/>
        <a:lstStyle/>
        <a:p>
          <a:endParaRPr kumimoji="1" lang="ja-JP" altLang="en-US"/>
        </a:p>
      </dgm:t>
    </dgm:pt>
    <dgm:pt modelId="{02D5B1D9-F596-4004-808A-3A3FACB02111}" type="pres">
      <dgm:prSet presAssocID="{65520999-901E-434D-80A7-EAD6E3B70AA5}" presName="root2" presStyleCnt="0"/>
      <dgm:spPr/>
      <dgm:t>
        <a:bodyPr/>
        <a:lstStyle/>
        <a:p>
          <a:endParaRPr kumimoji="1" lang="ja-JP" altLang="en-US"/>
        </a:p>
      </dgm:t>
    </dgm:pt>
    <dgm:pt modelId="{91DE61F6-3096-41FC-9D0A-02FFFC2CEC14}" type="pres">
      <dgm:prSet presAssocID="{65520999-901E-434D-80A7-EAD6E3B70AA5}" presName="LevelTwoTextNode" presStyleLbl="node4" presStyleIdx="3" presStyleCnt="9">
        <dgm:presLayoutVars>
          <dgm:chPref val="3"/>
        </dgm:presLayoutVars>
      </dgm:prSet>
      <dgm:spPr/>
      <dgm:t>
        <a:bodyPr/>
        <a:lstStyle/>
        <a:p>
          <a:endParaRPr kumimoji="1" lang="ja-JP" altLang="en-US"/>
        </a:p>
      </dgm:t>
    </dgm:pt>
    <dgm:pt modelId="{EA8049A8-801E-4F09-8870-BE35827BF3A6}" type="pres">
      <dgm:prSet presAssocID="{65520999-901E-434D-80A7-EAD6E3B70AA5}" presName="level3hierChild" presStyleCnt="0"/>
      <dgm:spPr/>
      <dgm:t>
        <a:bodyPr/>
        <a:lstStyle/>
        <a:p>
          <a:endParaRPr kumimoji="1" lang="ja-JP" altLang="en-US"/>
        </a:p>
      </dgm:t>
    </dgm:pt>
    <dgm:pt modelId="{BE43316A-596F-481A-BD8D-DC5ED4CC8C0D}" type="pres">
      <dgm:prSet presAssocID="{25686207-D82A-442C-8DE8-DEF989602B1E}" presName="conn2-1" presStyleLbl="parChTrans1D4" presStyleIdx="4" presStyleCnt="9"/>
      <dgm:spPr/>
      <dgm:t>
        <a:bodyPr/>
        <a:lstStyle/>
        <a:p>
          <a:endParaRPr kumimoji="1" lang="ja-JP" altLang="en-US"/>
        </a:p>
      </dgm:t>
    </dgm:pt>
    <dgm:pt modelId="{05AA08C6-C2F7-4162-B44B-E71BDFBA0FDA}" type="pres">
      <dgm:prSet presAssocID="{25686207-D82A-442C-8DE8-DEF989602B1E}" presName="connTx" presStyleLbl="parChTrans1D4" presStyleIdx="4" presStyleCnt="9"/>
      <dgm:spPr/>
      <dgm:t>
        <a:bodyPr/>
        <a:lstStyle/>
        <a:p>
          <a:endParaRPr kumimoji="1" lang="ja-JP" altLang="en-US"/>
        </a:p>
      </dgm:t>
    </dgm:pt>
    <dgm:pt modelId="{A059BEEF-DE60-4BE5-AF91-54272ABA944C}" type="pres">
      <dgm:prSet presAssocID="{3271E4BF-ABE5-4059-A995-09F76FA92967}" presName="root2" presStyleCnt="0"/>
      <dgm:spPr/>
    </dgm:pt>
    <dgm:pt modelId="{E3A45842-E0BB-4C05-9156-B65599ED03AD}" type="pres">
      <dgm:prSet presAssocID="{3271E4BF-ABE5-4059-A995-09F76FA92967}" presName="LevelTwoTextNode" presStyleLbl="node4" presStyleIdx="4" presStyleCnt="9">
        <dgm:presLayoutVars>
          <dgm:chPref val="3"/>
        </dgm:presLayoutVars>
      </dgm:prSet>
      <dgm:spPr>
        <a:prstGeom prst="roundRect">
          <a:avLst>
            <a:gd name="adj" fmla="val 10000"/>
          </a:avLst>
        </a:prstGeom>
      </dgm:spPr>
      <dgm:t>
        <a:bodyPr/>
        <a:lstStyle/>
        <a:p>
          <a:endParaRPr kumimoji="1" lang="ja-JP" altLang="en-US"/>
        </a:p>
      </dgm:t>
    </dgm:pt>
    <dgm:pt modelId="{C415D693-6299-43B5-9FBB-42D17023308B}" type="pres">
      <dgm:prSet presAssocID="{3271E4BF-ABE5-4059-A995-09F76FA92967}" presName="level3hierChild" presStyleCnt="0"/>
      <dgm:spPr/>
    </dgm:pt>
    <dgm:pt modelId="{D92696CC-384C-4CB1-9046-B35A8BA110EE}" type="pres">
      <dgm:prSet presAssocID="{A750A490-898D-49AA-84D1-136F0F5501D0}" presName="conn2-1" presStyleLbl="parChTrans1D2" presStyleIdx="2" presStyleCnt="3"/>
      <dgm:spPr/>
      <dgm:t>
        <a:bodyPr/>
        <a:lstStyle/>
        <a:p>
          <a:endParaRPr kumimoji="1" lang="ja-JP" altLang="en-US"/>
        </a:p>
      </dgm:t>
    </dgm:pt>
    <dgm:pt modelId="{6568B778-7EF1-4A7C-96E2-9D1B90CEA190}" type="pres">
      <dgm:prSet presAssocID="{A750A490-898D-49AA-84D1-136F0F5501D0}" presName="connTx" presStyleLbl="parChTrans1D2" presStyleIdx="2" presStyleCnt="3"/>
      <dgm:spPr/>
      <dgm:t>
        <a:bodyPr/>
        <a:lstStyle/>
        <a:p>
          <a:endParaRPr kumimoji="1" lang="ja-JP" altLang="en-US"/>
        </a:p>
      </dgm:t>
    </dgm:pt>
    <dgm:pt modelId="{238C0073-07FD-47C7-BE63-A639F89E0AF7}" type="pres">
      <dgm:prSet presAssocID="{D115FB8F-F0A8-44DB-84FE-52DA6D04C3A8}" presName="root2" presStyleCnt="0"/>
      <dgm:spPr/>
      <dgm:t>
        <a:bodyPr/>
        <a:lstStyle/>
        <a:p>
          <a:endParaRPr kumimoji="1" lang="ja-JP" altLang="en-US"/>
        </a:p>
      </dgm:t>
    </dgm:pt>
    <dgm:pt modelId="{8BB47A2D-F8AD-4F97-B175-DE1D28FE937A}" type="pres">
      <dgm:prSet presAssocID="{D115FB8F-F0A8-44DB-84FE-52DA6D04C3A8}" presName="LevelTwoTextNode" presStyleLbl="node2" presStyleIdx="2" presStyleCnt="3">
        <dgm:presLayoutVars>
          <dgm:chPref val="3"/>
        </dgm:presLayoutVars>
      </dgm:prSet>
      <dgm:spPr/>
      <dgm:t>
        <a:bodyPr/>
        <a:lstStyle/>
        <a:p>
          <a:endParaRPr kumimoji="1" lang="ja-JP" altLang="en-US"/>
        </a:p>
      </dgm:t>
    </dgm:pt>
    <dgm:pt modelId="{17D25453-FDD5-4F5E-B8CF-EE789BB700AC}" type="pres">
      <dgm:prSet presAssocID="{D115FB8F-F0A8-44DB-84FE-52DA6D04C3A8}" presName="level3hierChild" presStyleCnt="0"/>
      <dgm:spPr/>
      <dgm:t>
        <a:bodyPr/>
        <a:lstStyle/>
        <a:p>
          <a:endParaRPr kumimoji="1" lang="ja-JP" altLang="en-US"/>
        </a:p>
      </dgm:t>
    </dgm:pt>
    <dgm:pt modelId="{6ED911A2-E2DC-4E62-BEF5-111C65944A89}" type="pres">
      <dgm:prSet presAssocID="{CC7B3FE7-2356-414F-BF0B-BEFD5F3D587E}" presName="conn2-1" presStyleLbl="parChTrans1D3" presStyleIdx="3" presStyleCnt="5"/>
      <dgm:spPr/>
      <dgm:t>
        <a:bodyPr/>
        <a:lstStyle/>
        <a:p>
          <a:endParaRPr kumimoji="1" lang="ja-JP" altLang="en-US"/>
        </a:p>
      </dgm:t>
    </dgm:pt>
    <dgm:pt modelId="{46002734-16BD-4706-8172-29AA172F76AE}" type="pres">
      <dgm:prSet presAssocID="{CC7B3FE7-2356-414F-BF0B-BEFD5F3D587E}" presName="connTx" presStyleLbl="parChTrans1D3" presStyleIdx="3" presStyleCnt="5"/>
      <dgm:spPr/>
      <dgm:t>
        <a:bodyPr/>
        <a:lstStyle/>
        <a:p>
          <a:endParaRPr kumimoji="1" lang="ja-JP" altLang="en-US"/>
        </a:p>
      </dgm:t>
    </dgm:pt>
    <dgm:pt modelId="{22196C8E-E356-493B-BAFA-5C5FC8A0E242}" type="pres">
      <dgm:prSet presAssocID="{F1AB236F-99DB-47E4-B226-CDEB5B216BC7}" presName="root2" presStyleCnt="0"/>
      <dgm:spPr/>
      <dgm:t>
        <a:bodyPr/>
        <a:lstStyle/>
        <a:p>
          <a:endParaRPr kumimoji="1" lang="ja-JP" altLang="en-US"/>
        </a:p>
      </dgm:t>
    </dgm:pt>
    <dgm:pt modelId="{CFB1CDCD-3BEB-4179-9C39-DA5816BD3961}" type="pres">
      <dgm:prSet presAssocID="{F1AB236F-99DB-47E4-B226-CDEB5B216BC7}" presName="LevelTwoTextNode" presStyleLbl="node3" presStyleIdx="3" presStyleCnt="5">
        <dgm:presLayoutVars>
          <dgm:chPref val="3"/>
        </dgm:presLayoutVars>
      </dgm:prSet>
      <dgm:spPr/>
      <dgm:t>
        <a:bodyPr/>
        <a:lstStyle/>
        <a:p>
          <a:endParaRPr kumimoji="1" lang="ja-JP" altLang="en-US"/>
        </a:p>
      </dgm:t>
    </dgm:pt>
    <dgm:pt modelId="{2554FAA4-D627-48E5-97B1-F7EA16210F55}" type="pres">
      <dgm:prSet presAssocID="{F1AB236F-99DB-47E4-B226-CDEB5B216BC7}" presName="level3hierChild" presStyleCnt="0"/>
      <dgm:spPr/>
      <dgm:t>
        <a:bodyPr/>
        <a:lstStyle/>
        <a:p>
          <a:endParaRPr kumimoji="1" lang="ja-JP" altLang="en-US"/>
        </a:p>
      </dgm:t>
    </dgm:pt>
    <dgm:pt modelId="{FA088D5D-611F-4E9C-96AA-7616C1BDDD1C}" type="pres">
      <dgm:prSet presAssocID="{DFAA62B1-D626-43DA-9345-6CFAD76B7485}" presName="conn2-1" presStyleLbl="parChTrans1D4" presStyleIdx="5" presStyleCnt="9"/>
      <dgm:spPr/>
      <dgm:t>
        <a:bodyPr/>
        <a:lstStyle/>
        <a:p>
          <a:endParaRPr kumimoji="1" lang="ja-JP" altLang="en-US"/>
        </a:p>
      </dgm:t>
    </dgm:pt>
    <dgm:pt modelId="{E7E40117-9E4F-4B0B-B31A-5DB943C083F7}" type="pres">
      <dgm:prSet presAssocID="{DFAA62B1-D626-43DA-9345-6CFAD76B7485}" presName="connTx" presStyleLbl="parChTrans1D4" presStyleIdx="5" presStyleCnt="9"/>
      <dgm:spPr/>
      <dgm:t>
        <a:bodyPr/>
        <a:lstStyle/>
        <a:p>
          <a:endParaRPr kumimoji="1" lang="ja-JP" altLang="en-US"/>
        </a:p>
      </dgm:t>
    </dgm:pt>
    <dgm:pt modelId="{66532417-751D-4584-B7E5-1341168DFCBD}" type="pres">
      <dgm:prSet presAssocID="{A20DC8C8-612C-4DC5-B333-355765F6242B}" presName="root2" presStyleCnt="0"/>
      <dgm:spPr/>
      <dgm:t>
        <a:bodyPr/>
        <a:lstStyle/>
        <a:p>
          <a:endParaRPr kumimoji="1" lang="ja-JP" altLang="en-US"/>
        </a:p>
      </dgm:t>
    </dgm:pt>
    <dgm:pt modelId="{DD3BFD82-9399-4946-A4D3-3838E49E2AFB}" type="pres">
      <dgm:prSet presAssocID="{A20DC8C8-612C-4DC5-B333-355765F6242B}" presName="LevelTwoTextNode" presStyleLbl="node4" presStyleIdx="5" presStyleCnt="9">
        <dgm:presLayoutVars>
          <dgm:chPref val="3"/>
        </dgm:presLayoutVars>
      </dgm:prSet>
      <dgm:spPr>
        <a:prstGeom prst="roundRect">
          <a:avLst>
            <a:gd name="adj" fmla="val 10000"/>
          </a:avLst>
        </a:prstGeom>
      </dgm:spPr>
      <dgm:t>
        <a:bodyPr/>
        <a:lstStyle/>
        <a:p>
          <a:endParaRPr kumimoji="1" lang="ja-JP" altLang="en-US"/>
        </a:p>
      </dgm:t>
    </dgm:pt>
    <dgm:pt modelId="{41844944-B37A-4161-BD45-9448006792D2}" type="pres">
      <dgm:prSet presAssocID="{A20DC8C8-612C-4DC5-B333-355765F6242B}" presName="level3hierChild" presStyleCnt="0"/>
      <dgm:spPr/>
      <dgm:t>
        <a:bodyPr/>
        <a:lstStyle/>
        <a:p>
          <a:endParaRPr kumimoji="1" lang="ja-JP" altLang="en-US"/>
        </a:p>
      </dgm:t>
    </dgm:pt>
    <dgm:pt modelId="{9C9C526E-F30E-476A-8DF2-4FCB1DB49349}" type="pres">
      <dgm:prSet presAssocID="{DDA81705-DC70-494A-84A4-71DA8CA47270}" presName="conn2-1" presStyleLbl="parChTrans1D3" presStyleIdx="4" presStyleCnt="5"/>
      <dgm:spPr/>
      <dgm:t>
        <a:bodyPr/>
        <a:lstStyle/>
        <a:p>
          <a:endParaRPr kumimoji="1" lang="ja-JP" altLang="en-US"/>
        </a:p>
      </dgm:t>
    </dgm:pt>
    <dgm:pt modelId="{89582D1B-6D14-4A0F-9FB5-0BC5DAF0FD2F}" type="pres">
      <dgm:prSet presAssocID="{DDA81705-DC70-494A-84A4-71DA8CA47270}" presName="connTx" presStyleLbl="parChTrans1D3" presStyleIdx="4" presStyleCnt="5"/>
      <dgm:spPr/>
      <dgm:t>
        <a:bodyPr/>
        <a:lstStyle/>
        <a:p>
          <a:endParaRPr kumimoji="1" lang="ja-JP" altLang="en-US"/>
        </a:p>
      </dgm:t>
    </dgm:pt>
    <dgm:pt modelId="{2AFC2C46-FBAD-4321-8B37-C23DD59A744D}" type="pres">
      <dgm:prSet presAssocID="{80CE88E3-4490-4249-8176-1150886BA1EE}" presName="root2" presStyleCnt="0"/>
      <dgm:spPr/>
      <dgm:t>
        <a:bodyPr/>
        <a:lstStyle/>
        <a:p>
          <a:endParaRPr kumimoji="1" lang="ja-JP" altLang="en-US"/>
        </a:p>
      </dgm:t>
    </dgm:pt>
    <dgm:pt modelId="{23F69AF7-9213-4ADA-9D96-620C966E4574}" type="pres">
      <dgm:prSet presAssocID="{80CE88E3-4490-4249-8176-1150886BA1EE}" presName="LevelTwoTextNode" presStyleLbl="node3" presStyleIdx="4" presStyleCnt="5">
        <dgm:presLayoutVars>
          <dgm:chPref val="3"/>
        </dgm:presLayoutVars>
      </dgm:prSet>
      <dgm:spPr/>
      <dgm:t>
        <a:bodyPr/>
        <a:lstStyle/>
        <a:p>
          <a:endParaRPr kumimoji="1" lang="ja-JP" altLang="en-US"/>
        </a:p>
      </dgm:t>
    </dgm:pt>
    <dgm:pt modelId="{185974AB-F088-4940-911F-03C3FA6476F1}" type="pres">
      <dgm:prSet presAssocID="{80CE88E3-4490-4249-8176-1150886BA1EE}" presName="level3hierChild" presStyleCnt="0"/>
      <dgm:spPr/>
      <dgm:t>
        <a:bodyPr/>
        <a:lstStyle/>
        <a:p>
          <a:endParaRPr kumimoji="1" lang="ja-JP" altLang="en-US"/>
        </a:p>
      </dgm:t>
    </dgm:pt>
    <dgm:pt modelId="{3EAD47FB-A73E-4F85-A5DB-75951D2D2A69}" type="pres">
      <dgm:prSet presAssocID="{8E1B3B89-BFCF-45FB-9FFF-154438FB8F39}" presName="conn2-1" presStyleLbl="parChTrans1D4" presStyleIdx="6" presStyleCnt="9"/>
      <dgm:spPr/>
      <dgm:t>
        <a:bodyPr/>
        <a:lstStyle/>
        <a:p>
          <a:endParaRPr kumimoji="1" lang="ja-JP" altLang="en-US"/>
        </a:p>
      </dgm:t>
    </dgm:pt>
    <dgm:pt modelId="{AA65626F-73C9-4DCE-9098-26494ACA1308}" type="pres">
      <dgm:prSet presAssocID="{8E1B3B89-BFCF-45FB-9FFF-154438FB8F39}" presName="connTx" presStyleLbl="parChTrans1D4" presStyleIdx="6" presStyleCnt="9"/>
      <dgm:spPr/>
      <dgm:t>
        <a:bodyPr/>
        <a:lstStyle/>
        <a:p>
          <a:endParaRPr kumimoji="1" lang="ja-JP" altLang="en-US"/>
        </a:p>
      </dgm:t>
    </dgm:pt>
    <dgm:pt modelId="{C8727694-E5AA-466B-87DD-74D30D0078F6}" type="pres">
      <dgm:prSet presAssocID="{0CD621B9-D4E8-48F8-886C-95B6A2B64D02}" presName="root2" presStyleCnt="0"/>
      <dgm:spPr/>
    </dgm:pt>
    <dgm:pt modelId="{58D0D3DE-5007-440C-BB37-DCB481470D29}" type="pres">
      <dgm:prSet presAssocID="{0CD621B9-D4E8-48F8-886C-95B6A2B64D02}" presName="LevelTwoTextNode" presStyleLbl="node4" presStyleIdx="6" presStyleCnt="9">
        <dgm:presLayoutVars>
          <dgm:chPref val="3"/>
        </dgm:presLayoutVars>
      </dgm:prSet>
      <dgm:spPr>
        <a:prstGeom prst="roundRect">
          <a:avLst>
            <a:gd name="adj" fmla="val 10000"/>
          </a:avLst>
        </a:prstGeom>
      </dgm:spPr>
      <dgm:t>
        <a:bodyPr/>
        <a:lstStyle/>
        <a:p>
          <a:endParaRPr kumimoji="1" lang="ja-JP" altLang="en-US"/>
        </a:p>
      </dgm:t>
    </dgm:pt>
    <dgm:pt modelId="{4C39E36A-9E38-466C-9703-C2462D2B4194}" type="pres">
      <dgm:prSet presAssocID="{0CD621B9-D4E8-48F8-886C-95B6A2B64D02}" presName="level3hierChild" presStyleCnt="0"/>
      <dgm:spPr/>
    </dgm:pt>
    <dgm:pt modelId="{7813391E-D95E-4789-9A1D-AAE50BA338D2}" type="pres">
      <dgm:prSet presAssocID="{DD0846AC-EE94-426F-84BC-4F2E6579ACC1}" presName="conn2-1" presStyleLbl="parChTrans1D4" presStyleIdx="7" presStyleCnt="9"/>
      <dgm:spPr/>
      <dgm:t>
        <a:bodyPr/>
        <a:lstStyle/>
        <a:p>
          <a:endParaRPr kumimoji="1" lang="ja-JP" altLang="en-US"/>
        </a:p>
      </dgm:t>
    </dgm:pt>
    <dgm:pt modelId="{4ACA208A-87DF-421B-B204-F9DFB6D25EF5}" type="pres">
      <dgm:prSet presAssocID="{DD0846AC-EE94-426F-84BC-4F2E6579ACC1}" presName="connTx" presStyleLbl="parChTrans1D4" presStyleIdx="7" presStyleCnt="9"/>
      <dgm:spPr/>
      <dgm:t>
        <a:bodyPr/>
        <a:lstStyle/>
        <a:p>
          <a:endParaRPr kumimoji="1" lang="ja-JP" altLang="en-US"/>
        </a:p>
      </dgm:t>
    </dgm:pt>
    <dgm:pt modelId="{7D3B9F75-BFF5-4BDD-8DD3-A67F8F0A225D}" type="pres">
      <dgm:prSet presAssocID="{9D4E2CCA-9F6D-4456-8A18-759603B709CD}" presName="root2" presStyleCnt="0"/>
      <dgm:spPr/>
    </dgm:pt>
    <dgm:pt modelId="{1B91FBEC-2ADB-4431-A930-DC3F4DB47777}" type="pres">
      <dgm:prSet presAssocID="{9D4E2CCA-9F6D-4456-8A18-759603B709CD}" presName="LevelTwoTextNode" presStyleLbl="node4" presStyleIdx="7" presStyleCnt="9">
        <dgm:presLayoutVars>
          <dgm:chPref val="3"/>
        </dgm:presLayoutVars>
      </dgm:prSet>
      <dgm:spPr/>
      <dgm:t>
        <a:bodyPr/>
        <a:lstStyle/>
        <a:p>
          <a:endParaRPr kumimoji="1" lang="ja-JP" altLang="en-US"/>
        </a:p>
      </dgm:t>
    </dgm:pt>
    <dgm:pt modelId="{03AEFE94-586F-45CC-AD29-1B3C2A22B337}" type="pres">
      <dgm:prSet presAssocID="{9D4E2CCA-9F6D-4456-8A18-759603B709CD}" presName="level3hierChild" presStyleCnt="0"/>
      <dgm:spPr/>
    </dgm:pt>
    <dgm:pt modelId="{126B3CD8-25D9-405C-8844-1BAE0AB1B48F}" type="pres">
      <dgm:prSet presAssocID="{8EBB7344-CCF5-4882-918C-C28CF92702E1}" presName="conn2-1" presStyleLbl="parChTrans1D4" presStyleIdx="8" presStyleCnt="9"/>
      <dgm:spPr/>
      <dgm:t>
        <a:bodyPr/>
        <a:lstStyle/>
        <a:p>
          <a:endParaRPr kumimoji="1" lang="ja-JP" altLang="en-US"/>
        </a:p>
      </dgm:t>
    </dgm:pt>
    <dgm:pt modelId="{C20A9F64-2433-474D-95E9-C40129569BEB}" type="pres">
      <dgm:prSet presAssocID="{8EBB7344-CCF5-4882-918C-C28CF92702E1}" presName="connTx" presStyleLbl="parChTrans1D4" presStyleIdx="8" presStyleCnt="9"/>
      <dgm:spPr/>
      <dgm:t>
        <a:bodyPr/>
        <a:lstStyle/>
        <a:p>
          <a:endParaRPr kumimoji="1" lang="ja-JP" altLang="en-US"/>
        </a:p>
      </dgm:t>
    </dgm:pt>
    <dgm:pt modelId="{7C78E6A0-8202-4B69-9ACC-E7320A13ED14}" type="pres">
      <dgm:prSet presAssocID="{7E35FE6C-53F0-437E-BC7B-74817FEC119C}" presName="root2" presStyleCnt="0"/>
      <dgm:spPr/>
    </dgm:pt>
    <dgm:pt modelId="{B5F27C8A-4D2E-43E1-8F3A-729FA7CE7028}" type="pres">
      <dgm:prSet presAssocID="{7E35FE6C-53F0-437E-BC7B-74817FEC119C}" presName="LevelTwoTextNode" presStyleLbl="node4" presStyleIdx="8" presStyleCnt="9">
        <dgm:presLayoutVars>
          <dgm:chPref val="3"/>
        </dgm:presLayoutVars>
      </dgm:prSet>
      <dgm:spPr/>
      <dgm:t>
        <a:bodyPr/>
        <a:lstStyle/>
        <a:p>
          <a:endParaRPr kumimoji="1" lang="ja-JP" altLang="en-US"/>
        </a:p>
      </dgm:t>
    </dgm:pt>
    <dgm:pt modelId="{B6F3FDBA-98DF-4CB7-BCBF-03BC87CBAABB}" type="pres">
      <dgm:prSet presAssocID="{7E35FE6C-53F0-437E-BC7B-74817FEC119C}" presName="level3hierChild" presStyleCnt="0"/>
      <dgm:spPr/>
    </dgm:pt>
  </dgm:ptLst>
  <dgm:cxnLst>
    <dgm:cxn modelId="{AB75A367-3B31-480C-8082-A27DABAE9695}" type="presOf" srcId="{A57B450F-7178-4182-B8D7-114027869724}" destId="{85351E18-38D5-4183-8DFF-91250F55BC71}" srcOrd="0" destOrd="0" presId="urn:microsoft.com/office/officeart/2005/8/layout/hierarchy2"/>
    <dgm:cxn modelId="{23DCB49D-E9BE-449A-8E97-A5A88EE47E2A}" type="presOf" srcId="{57DEBF8C-2A00-413F-94C7-44BBE5294584}" destId="{BC348806-B5A5-4131-AEED-E7EB8CA40AF3}" srcOrd="1" destOrd="0" presId="urn:microsoft.com/office/officeart/2005/8/layout/hierarchy2"/>
    <dgm:cxn modelId="{66410546-A812-4EDC-B2C7-24B26659B4F2}" type="presOf" srcId="{F1AB236F-99DB-47E4-B226-CDEB5B216BC7}" destId="{CFB1CDCD-3BEB-4179-9C39-DA5816BD3961}" srcOrd="0" destOrd="0" presId="urn:microsoft.com/office/officeart/2005/8/layout/hierarchy2"/>
    <dgm:cxn modelId="{DEF605FD-9FB6-40CC-86AF-89C82FF99D57}" type="presOf" srcId="{CC7B3FE7-2356-414F-BF0B-BEFD5F3D587E}" destId="{46002734-16BD-4706-8172-29AA172F76AE}" srcOrd="1" destOrd="0" presId="urn:microsoft.com/office/officeart/2005/8/layout/hierarchy2"/>
    <dgm:cxn modelId="{947D3EC7-1876-452C-B4F1-D2AEB9671114}" type="presOf" srcId="{F766D442-63F0-4FDE-AF9F-294A7A26B282}" destId="{072E64C0-07E0-4518-A97F-3D1D19A11D18}" srcOrd="0" destOrd="0" presId="urn:microsoft.com/office/officeart/2005/8/layout/hierarchy2"/>
    <dgm:cxn modelId="{B22B87DC-28AC-4481-9DD6-9C0DAEDE1CF0}" type="presOf" srcId="{E889E216-B11F-49FD-B5E2-792AF94D97F3}" destId="{CEB048CE-74DD-43F1-A17D-C0AEE4BF0A07}" srcOrd="0" destOrd="0" presId="urn:microsoft.com/office/officeart/2005/8/layout/hierarchy2"/>
    <dgm:cxn modelId="{9EFCE64F-B708-45F4-8935-E61A2D2BF78E}" type="presOf" srcId="{EDBE1F44-997C-48C5-80DC-37A551655FFF}" destId="{46BE6D0C-BD3E-458B-AAEE-C205962F3074}" srcOrd="0" destOrd="0" presId="urn:microsoft.com/office/officeart/2005/8/layout/hierarchy2"/>
    <dgm:cxn modelId="{8903D26F-7A81-4101-A184-76F7E4027F7E}" type="presOf" srcId="{830547A6-3921-4916-95A4-0BB7CAD7B332}" destId="{5EE96B44-1398-4F71-837C-849FE843BEE3}" srcOrd="1" destOrd="0" presId="urn:microsoft.com/office/officeart/2005/8/layout/hierarchy2"/>
    <dgm:cxn modelId="{69E349AC-67B8-4BB6-8C42-1D94D55D4A71}" srcId="{97BB31A3-21FD-4117-BAC0-8812639A8178}" destId="{4A20F339-B51F-4CFB-BDBB-2BDC099A6F00}" srcOrd="0" destOrd="0" parTransId="{57DEBF8C-2A00-413F-94C7-44BBE5294584}" sibTransId="{7AAFBCF2-F955-49E1-BBEB-4C3AF3356975}"/>
    <dgm:cxn modelId="{3899A6CB-EBA6-4889-8DC3-178EE600E1AE}" type="presOf" srcId="{1AD8BA46-D321-4008-A163-D13486BA456D}" destId="{17E36D35-A0D3-4B6D-B599-90149E3C0EC1}" srcOrd="0" destOrd="0" presId="urn:microsoft.com/office/officeart/2005/8/layout/hierarchy2"/>
    <dgm:cxn modelId="{D187EB42-2B6D-4BAE-8E9E-F99E75289507}" srcId="{E889E216-B11F-49FD-B5E2-792AF94D97F3}" destId="{65520999-901E-434D-80A7-EAD6E3B70AA5}" srcOrd="0" destOrd="0" parTransId="{830547A6-3921-4916-95A4-0BB7CAD7B332}" sibTransId="{EB1FD626-C081-4705-A531-8C2274D02980}"/>
    <dgm:cxn modelId="{A790594F-CB32-4D1E-A8F7-E07257530F89}" srcId="{0B848872-C81B-4EBA-B420-DED427F00F17}" destId="{E889E216-B11F-49FD-B5E2-792AF94D97F3}" srcOrd="0" destOrd="0" parTransId="{5F64853D-41EB-4DBE-B485-2D394096A228}" sibTransId="{5AA572EC-3C07-47B2-A3D3-08CD1A5CFF43}"/>
    <dgm:cxn modelId="{59A1F284-F47A-4060-A2D5-FE365401EDEF}" srcId="{A57B450F-7178-4182-B8D7-114027869724}" destId="{97BB31A3-21FD-4117-BAC0-8812639A8178}" srcOrd="0" destOrd="0" parTransId="{4133A76A-D7F6-45FC-B9F7-E01E082F6D9F}" sibTransId="{C5D35967-D1F3-4E38-8F85-B1FAA520A208}"/>
    <dgm:cxn modelId="{E11FF37B-369E-4AFD-AE41-62B0165FEC6F}" srcId="{0CD621B9-D4E8-48F8-886C-95B6A2B64D02}" destId="{9D4E2CCA-9F6D-4456-8A18-759603B709CD}" srcOrd="0" destOrd="0" parTransId="{DD0846AC-EE94-426F-84BC-4F2E6579ACC1}" sibTransId="{492A80FD-3E27-4569-968F-53823097C296}"/>
    <dgm:cxn modelId="{CFF776DC-EBDF-4B18-A133-7F3DD363A5BD}" srcId="{97BB31A3-21FD-4117-BAC0-8812639A8178}" destId="{0771D31D-E719-4868-A1EA-9AF375AEFBA7}" srcOrd="1" destOrd="0" parTransId="{F766D442-63F0-4FDE-AF9F-294A7A26B282}" sibTransId="{096297DE-605A-423C-96D3-F03A9DFEF7F3}"/>
    <dgm:cxn modelId="{418BD7A2-7DC3-4890-BBA5-2E9F004A0648}" type="presOf" srcId="{8E1B3B89-BFCF-45FB-9FFF-154438FB8F39}" destId="{AA65626F-73C9-4DCE-9098-26494ACA1308}" srcOrd="1" destOrd="0" presId="urn:microsoft.com/office/officeart/2005/8/layout/hierarchy2"/>
    <dgm:cxn modelId="{C3B06517-D3CA-4857-B0AB-6DC1F27BE228}" type="presOf" srcId="{8EBB7344-CCF5-4882-918C-C28CF92702E1}" destId="{C20A9F64-2433-474D-95E9-C40129569BEB}" srcOrd="1" destOrd="0" presId="urn:microsoft.com/office/officeart/2005/8/layout/hierarchy2"/>
    <dgm:cxn modelId="{4CBA742C-81D8-4D68-BA5C-0AAAFE3503A4}" srcId="{4A20F339-B51F-4CFB-BDBB-2BDC099A6F00}" destId="{7B4AC802-6403-468B-9F33-D0EB01644C16}" srcOrd="0" destOrd="0" parTransId="{AF0B26B4-4B71-431C-8BFF-CA4592E54ADE}" sibTransId="{70E997EB-24D3-4AEC-B430-E232A74D77AA}"/>
    <dgm:cxn modelId="{A77D2B0A-B0A0-4714-9D1B-518B31BD9E46}" type="presOf" srcId="{E1E5EB97-DC72-45B9-9B25-E7799A395B5E}" destId="{B5E6893B-721F-4532-80D2-C0FCDC73B9B3}" srcOrd="0" destOrd="0" presId="urn:microsoft.com/office/officeart/2005/8/layout/hierarchy2"/>
    <dgm:cxn modelId="{A98D22D4-3812-433A-A16B-322B5B250E19}" type="presOf" srcId="{25686207-D82A-442C-8DE8-DEF989602B1E}" destId="{BE43316A-596F-481A-BD8D-DC5ED4CC8C0D}" srcOrd="0" destOrd="0" presId="urn:microsoft.com/office/officeart/2005/8/layout/hierarchy2"/>
    <dgm:cxn modelId="{1AA99DBD-E99E-4FE9-B720-F21534A4F2DA}" type="presOf" srcId="{4A20F339-B51F-4CFB-BDBB-2BDC099A6F00}" destId="{6052EA68-2B78-4845-8A4F-4490119D0858}" srcOrd="0" destOrd="0" presId="urn:microsoft.com/office/officeart/2005/8/layout/hierarchy2"/>
    <dgm:cxn modelId="{EBFB9307-454B-4351-921C-49A46C88F1A3}" srcId="{E889E216-B11F-49FD-B5E2-792AF94D97F3}" destId="{3271E4BF-ABE5-4059-A995-09F76FA92967}" srcOrd="1" destOrd="0" parTransId="{25686207-D82A-442C-8DE8-DEF989602B1E}" sibTransId="{5C0C3994-FC18-451E-B10D-55A15F9132A7}"/>
    <dgm:cxn modelId="{69AC1EDA-DC26-415E-A60E-AA8F32C56850}" type="presOf" srcId="{80CE88E3-4490-4249-8176-1150886BA1EE}" destId="{23F69AF7-9213-4ADA-9D96-620C966E4574}" srcOrd="0" destOrd="0" presId="urn:microsoft.com/office/officeart/2005/8/layout/hierarchy2"/>
    <dgm:cxn modelId="{BE6402AC-EFD1-4611-9F10-2159E7FAA879}" type="presOf" srcId="{A750A490-898D-49AA-84D1-136F0F5501D0}" destId="{6568B778-7EF1-4A7C-96E2-9D1B90CEA190}" srcOrd="1" destOrd="0" presId="urn:microsoft.com/office/officeart/2005/8/layout/hierarchy2"/>
    <dgm:cxn modelId="{0D59710B-E17B-4B63-8EAE-4152839BA0EB}" srcId="{80CE88E3-4490-4249-8176-1150886BA1EE}" destId="{0CD621B9-D4E8-48F8-886C-95B6A2B64D02}" srcOrd="0" destOrd="0" parTransId="{8E1B3B89-BFCF-45FB-9FFF-154438FB8F39}" sibTransId="{FF5BEB5E-484B-4DB2-BA96-6F0BEA47846A}"/>
    <dgm:cxn modelId="{C9952132-92BD-4998-A598-EE7F8C13D773}" type="presOf" srcId="{DC61F58B-36FF-4399-986A-DE07A37EF070}" destId="{1371ED3C-1BCD-43FC-A45F-235D8706B7C2}" srcOrd="1" destOrd="0" presId="urn:microsoft.com/office/officeart/2005/8/layout/hierarchy2"/>
    <dgm:cxn modelId="{11592066-3CF8-4493-8A7C-375922076CF6}" type="presOf" srcId="{CC7B3FE7-2356-414F-BF0B-BEFD5F3D587E}" destId="{6ED911A2-E2DC-4E62-BEF5-111C65944A89}" srcOrd="0" destOrd="0" presId="urn:microsoft.com/office/officeart/2005/8/layout/hierarchy2"/>
    <dgm:cxn modelId="{20B7F133-D9C6-422B-A5A4-30740A5B4762}" type="presOf" srcId="{97BB31A3-21FD-4117-BAC0-8812639A8178}" destId="{C056C2A9-D3ED-442C-9463-C1601828F82B}" srcOrd="0" destOrd="0" presId="urn:microsoft.com/office/officeart/2005/8/layout/hierarchy2"/>
    <dgm:cxn modelId="{97B75A64-7A4D-49D9-9FDD-259776278865}" srcId="{1AD8BA46-D321-4008-A163-D13486BA456D}" destId="{A57B450F-7178-4182-B8D7-114027869724}" srcOrd="0" destOrd="0" parTransId="{284F593F-BDBC-403B-BE79-249F71643A3B}" sibTransId="{5E90E5CC-2ECD-415F-82CE-A649861BF1E9}"/>
    <dgm:cxn modelId="{91F574A8-F93B-4565-9A47-F0F9A9167D29}" type="presOf" srcId="{4133A76A-D7F6-45FC-B9F7-E01E082F6D9F}" destId="{AFCA07FC-93D8-453C-A477-691057476847}" srcOrd="0" destOrd="0" presId="urn:microsoft.com/office/officeart/2005/8/layout/hierarchy2"/>
    <dgm:cxn modelId="{BB4D6A38-E7E5-4995-90AA-422D03716943}" srcId="{A57B450F-7178-4182-B8D7-114027869724}" destId="{D115FB8F-F0A8-44DB-84FE-52DA6D04C3A8}" srcOrd="2" destOrd="0" parTransId="{A750A490-898D-49AA-84D1-136F0F5501D0}" sibTransId="{FED76656-9384-4ED7-91F1-BD40B4AAE14E}"/>
    <dgm:cxn modelId="{8762269E-D962-4237-A3DE-A64455D7EDA3}" type="presOf" srcId="{25686207-D82A-442C-8DE8-DEF989602B1E}" destId="{05AA08C6-C2F7-4162-B44B-E71BDFBA0FDA}" srcOrd="1" destOrd="0" presId="urn:microsoft.com/office/officeart/2005/8/layout/hierarchy2"/>
    <dgm:cxn modelId="{23ED4046-8851-4E4A-85DC-197A28FD75F9}" srcId="{A57B450F-7178-4182-B8D7-114027869724}" destId="{FA85532F-700D-4579-9670-BCDDB613E026}" srcOrd="1" destOrd="0" parTransId="{E1E5EB97-DC72-45B9-9B25-E7799A395B5E}" sibTransId="{75A03146-8709-4625-9387-A1700D4F4685}"/>
    <dgm:cxn modelId="{DE96B0F8-732B-4B48-BA40-AD73AD71DFD3}" type="presOf" srcId="{0CD621B9-D4E8-48F8-886C-95B6A2B64D02}" destId="{58D0D3DE-5007-440C-BB37-DCB481470D29}" srcOrd="0" destOrd="0" presId="urn:microsoft.com/office/officeart/2005/8/layout/hierarchy2"/>
    <dgm:cxn modelId="{AF89325C-743C-4756-AD28-0356C6547E99}" type="presOf" srcId="{830547A6-3921-4916-95A4-0BB7CAD7B332}" destId="{8B8D60E7-1756-4822-85BC-19313C8027DC}" srcOrd="0" destOrd="0" presId="urn:microsoft.com/office/officeart/2005/8/layout/hierarchy2"/>
    <dgm:cxn modelId="{21115E80-FE05-4252-A336-8837B434E90A}" type="presOf" srcId="{F766D442-63F0-4FDE-AF9F-294A7A26B282}" destId="{F24C898F-7AB0-4457-9B6A-E2000272FA7D}" srcOrd="1" destOrd="0" presId="urn:microsoft.com/office/officeart/2005/8/layout/hierarchy2"/>
    <dgm:cxn modelId="{7BDED8A1-DDBD-4822-B866-E7523F716B29}" srcId="{D115FB8F-F0A8-44DB-84FE-52DA6D04C3A8}" destId="{80CE88E3-4490-4249-8176-1150886BA1EE}" srcOrd="1" destOrd="0" parTransId="{DDA81705-DC70-494A-84A4-71DA8CA47270}" sibTransId="{672D3569-8550-4220-A3F4-E3FB0D021F08}"/>
    <dgm:cxn modelId="{CCA00EE8-9DC2-48AF-BABD-2EDF6B28739C}" type="presOf" srcId="{57DEBF8C-2A00-413F-94C7-44BBE5294584}" destId="{51CE7B21-BE23-4315-B3A8-51AAB534EAD1}" srcOrd="0" destOrd="0" presId="urn:microsoft.com/office/officeart/2005/8/layout/hierarchy2"/>
    <dgm:cxn modelId="{7B4384F2-8B71-4420-840B-61CE750D71DF}" type="presOf" srcId="{783B724D-A36B-4000-A087-F0CA22C6D788}" destId="{17ADB7E0-3239-4EE7-9199-7D52B7ECC82F}" srcOrd="1" destOrd="0" presId="urn:microsoft.com/office/officeart/2005/8/layout/hierarchy2"/>
    <dgm:cxn modelId="{67159D11-5F66-4BCB-823A-2385FE8B2E0F}" srcId="{F1AB236F-99DB-47E4-B226-CDEB5B216BC7}" destId="{A20DC8C8-612C-4DC5-B333-355765F6242B}" srcOrd="0" destOrd="0" parTransId="{DFAA62B1-D626-43DA-9345-6CFAD76B7485}" sibTransId="{324FBCC8-E2DF-46FC-B5A2-BB2D67677B91}"/>
    <dgm:cxn modelId="{9616ABDB-2223-4F99-8E6F-011B2BC3423A}" type="presOf" srcId="{5F64853D-41EB-4DBE-B485-2D394096A228}" destId="{0F954767-7D4E-4657-B834-07C1BFCA41D5}" srcOrd="0" destOrd="0" presId="urn:microsoft.com/office/officeart/2005/8/layout/hierarchy2"/>
    <dgm:cxn modelId="{1CCCF4E1-A6DD-4F6C-9CE8-F79C2F6C9C3F}" type="presOf" srcId="{65520999-901E-434D-80A7-EAD6E3B70AA5}" destId="{91DE61F6-3096-41FC-9D0A-02FFFC2CEC14}" srcOrd="0" destOrd="0" presId="urn:microsoft.com/office/officeart/2005/8/layout/hierarchy2"/>
    <dgm:cxn modelId="{A4D771D8-7207-40EF-8CC3-A31C4987C91E}" type="presOf" srcId="{0B848872-C81B-4EBA-B420-DED427F00F17}" destId="{7DB9EF0D-3694-4815-AE35-C807FA34D23E}" srcOrd="0" destOrd="0" presId="urn:microsoft.com/office/officeart/2005/8/layout/hierarchy2"/>
    <dgm:cxn modelId="{1A02A031-2221-42A0-84D7-604C68F39A84}" type="presOf" srcId="{7E35FE6C-53F0-437E-BC7B-74817FEC119C}" destId="{B5F27C8A-4D2E-43E1-8F3A-729FA7CE7028}" srcOrd="0" destOrd="0" presId="urn:microsoft.com/office/officeart/2005/8/layout/hierarchy2"/>
    <dgm:cxn modelId="{13FE6E13-B4A6-41A3-B692-A385B3DBDFBE}" type="presOf" srcId="{AF0B26B4-4B71-431C-8BFF-CA4592E54ADE}" destId="{715184A2-8591-4D75-931E-0F8E1BF3787B}" srcOrd="1" destOrd="0" presId="urn:microsoft.com/office/officeart/2005/8/layout/hierarchy2"/>
    <dgm:cxn modelId="{4696D33B-5B18-48AB-8660-81B1497F1890}" type="presOf" srcId="{DFAA62B1-D626-43DA-9345-6CFAD76B7485}" destId="{E7E40117-9E4F-4B0B-B31A-5DB943C083F7}" srcOrd="1" destOrd="0" presId="urn:microsoft.com/office/officeart/2005/8/layout/hierarchy2"/>
    <dgm:cxn modelId="{D47DAAAB-3DCE-4B48-82D2-F2B31C277FA1}" type="presOf" srcId="{A20DC8C8-612C-4DC5-B333-355765F6242B}" destId="{DD3BFD82-9399-4946-A4D3-3838E49E2AFB}" srcOrd="0" destOrd="0" presId="urn:microsoft.com/office/officeart/2005/8/layout/hierarchy2"/>
    <dgm:cxn modelId="{79FA1381-F72B-424D-91D9-19364143AB5A}" type="presOf" srcId="{AF0B26B4-4B71-431C-8BFF-CA4592E54ADE}" destId="{F90EBEEA-E479-485B-B785-BEDCB2D0A670}" srcOrd="0" destOrd="0" presId="urn:microsoft.com/office/officeart/2005/8/layout/hierarchy2"/>
    <dgm:cxn modelId="{6667CDB8-38EB-433B-B3B6-1FFB2380A656}" type="presOf" srcId="{DDA81705-DC70-494A-84A4-71DA8CA47270}" destId="{9C9C526E-F30E-476A-8DF2-4FCB1DB49349}" srcOrd="0" destOrd="0" presId="urn:microsoft.com/office/officeart/2005/8/layout/hierarchy2"/>
    <dgm:cxn modelId="{89A4327A-18C9-4440-9FCF-C78860CF6253}" type="presOf" srcId="{D115FB8F-F0A8-44DB-84FE-52DA6D04C3A8}" destId="{8BB47A2D-F8AD-4F97-B175-DE1D28FE937A}" srcOrd="0" destOrd="0" presId="urn:microsoft.com/office/officeart/2005/8/layout/hierarchy2"/>
    <dgm:cxn modelId="{E805EDBF-6C79-48C8-8DF2-90A04A3900F6}" type="presOf" srcId="{0771D31D-E719-4868-A1EA-9AF375AEFBA7}" destId="{2EE84DA6-BCD7-4ECF-A943-BFD05F68ECEA}" srcOrd="0" destOrd="0" presId="urn:microsoft.com/office/officeart/2005/8/layout/hierarchy2"/>
    <dgm:cxn modelId="{0BF33FEC-9D8D-4B05-92C5-ACE81F952747}" type="presOf" srcId="{DD0846AC-EE94-426F-84BC-4F2E6579ACC1}" destId="{4ACA208A-87DF-421B-B204-F9DFB6D25EF5}" srcOrd="1" destOrd="0" presId="urn:microsoft.com/office/officeart/2005/8/layout/hierarchy2"/>
    <dgm:cxn modelId="{AC1FA06C-8EDE-4F63-8E04-2310E7B69F78}" type="presOf" srcId="{5F64853D-41EB-4DBE-B485-2D394096A228}" destId="{6BFD2009-3F6B-4140-B61B-B8CCDF303D18}" srcOrd="1" destOrd="0" presId="urn:microsoft.com/office/officeart/2005/8/layout/hierarchy2"/>
    <dgm:cxn modelId="{53C8F52A-BA92-44A2-BB2D-A0F6A02378A6}" type="presOf" srcId="{DFAA62B1-D626-43DA-9345-6CFAD76B7485}" destId="{FA088D5D-611F-4E9C-96AA-7616C1BDDD1C}" srcOrd="0" destOrd="0" presId="urn:microsoft.com/office/officeart/2005/8/layout/hierarchy2"/>
    <dgm:cxn modelId="{5646E25C-9137-491E-89F8-260B431FBED1}" srcId="{0CD621B9-D4E8-48F8-886C-95B6A2B64D02}" destId="{7E35FE6C-53F0-437E-BC7B-74817FEC119C}" srcOrd="1" destOrd="0" parTransId="{8EBB7344-CCF5-4882-918C-C28CF92702E1}" sibTransId="{8960616D-CAF0-47EF-8BFF-D066820B8782}"/>
    <dgm:cxn modelId="{6960CA17-C429-4CFA-B4C8-907300B73E2C}" type="presOf" srcId="{7B4AC802-6403-468B-9F33-D0EB01644C16}" destId="{542DA552-1F09-429B-825C-89A28BBCB6B8}" srcOrd="0" destOrd="0" presId="urn:microsoft.com/office/officeart/2005/8/layout/hierarchy2"/>
    <dgm:cxn modelId="{BF33F55A-1A4E-4A8F-BC00-8F996992321B}" type="presOf" srcId="{E1E5EB97-DC72-45B9-9B25-E7799A395B5E}" destId="{FEE3537E-E1BC-41C8-8966-BA770ED71220}" srcOrd="1" destOrd="0" presId="urn:microsoft.com/office/officeart/2005/8/layout/hierarchy2"/>
    <dgm:cxn modelId="{37080671-9859-4C62-87AB-A978B7806ACD}" type="presOf" srcId="{9D4E2CCA-9F6D-4456-8A18-759603B709CD}" destId="{1B91FBEC-2ADB-4431-A930-DC3F4DB47777}" srcOrd="0" destOrd="0" presId="urn:microsoft.com/office/officeart/2005/8/layout/hierarchy2"/>
    <dgm:cxn modelId="{43C5C485-CB32-491A-B55B-978DBC25621E}" srcId="{FA85532F-700D-4579-9670-BCDDB613E026}" destId="{0B848872-C81B-4EBA-B420-DED427F00F17}" srcOrd="0" destOrd="0" parTransId="{783B724D-A36B-4000-A087-F0CA22C6D788}" sibTransId="{C4B3984E-3DCA-4337-BD5E-9C336C3AD1E6}"/>
    <dgm:cxn modelId="{D4BF9C9E-37B4-4771-8729-D0CA582B4C3D}" type="presOf" srcId="{8E1B3B89-BFCF-45FB-9FFF-154438FB8F39}" destId="{3EAD47FB-A73E-4F85-A5DB-75951D2D2A69}" srcOrd="0" destOrd="0" presId="urn:microsoft.com/office/officeart/2005/8/layout/hierarchy2"/>
    <dgm:cxn modelId="{601D289B-E6BA-4D46-A03E-BE59FEF3EA67}" type="presOf" srcId="{A750A490-898D-49AA-84D1-136F0F5501D0}" destId="{D92696CC-384C-4CB1-9046-B35A8BA110EE}" srcOrd="0" destOrd="0" presId="urn:microsoft.com/office/officeart/2005/8/layout/hierarchy2"/>
    <dgm:cxn modelId="{15723A57-5A93-44CC-B031-A75AACCAA811}" type="presOf" srcId="{3271E4BF-ABE5-4059-A995-09F76FA92967}" destId="{E3A45842-E0BB-4C05-9156-B65599ED03AD}" srcOrd="0" destOrd="0" presId="urn:microsoft.com/office/officeart/2005/8/layout/hierarchy2"/>
    <dgm:cxn modelId="{E82AC994-FAD0-43C8-8872-18A43BE7F499}" type="presOf" srcId="{FA85532F-700D-4579-9670-BCDDB613E026}" destId="{7B62F0A3-F99C-457D-BF1F-F690B97682C1}" srcOrd="0" destOrd="0" presId="urn:microsoft.com/office/officeart/2005/8/layout/hierarchy2"/>
    <dgm:cxn modelId="{FF1230E3-20EF-404C-8C01-54F46562D634}" type="presOf" srcId="{DC61F58B-36FF-4399-986A-DE07A37EF070}" destId="{5AE931A0-D428-46C8-BB91-63DAD515EBC4}" srcOrd="0" destOrd="0" presId="urn:microsoft.com/office/officeart/2005/8/layout/hierarchy2"/>
    <dgm:cxn modelId="{E69100A9-A2D9-429A-837E-3BAC32D9B987}" srcId="{D115FB8F-F0A8-44DB-84FE-52DA6D04C3A8}" destId="{F1AB236F-99DB-47E4-B226-CDEB5B216BC7}" srcOrd="0" destOrd="0" parTransId="{CC7B3FE7-2356-414F-BF0B-BEFD5F3D587E}" sibTransId="{05E06CD6-62FA-4AB6-A94B-9F1E79FB257A}"/>
    <dgm:cxn modelId="{0B3F737F-E35E-4E36-B745-253153D3B54A}" type="presOf" srcId="{8EBB7344-CCF5-4882-918C-C28CF92702E1}" destId="{126B3CD8-25D9-405C-8844-1BAE0AB1B48F}" srcOrd="0" destOrd="0" presId="urn:microsoft.com/office/officeart/2005/8/layout/hierarchy2"/>
    <dgm:cxn modelId="{477D41EB-7014-48F0-A6B5-5E5EABAAF2B4}" type="presOf" srcId="{4133A76A-D7F6-45FC-B9F7-E01E082F6D9F}" destId="{F03E99F8-6376-43AA-AB80-2BE056B643BE}" srcOrd="1" destOrd="0" presId="urn:microsoft.com/office/officeart/2005/8/layout/hierarchy2"/>
    <dgm:cxn modelId="{090A3941-CD61-4785-BFB5-08E31FB36EB8}" type="presOf" srcId="{783B724D-A36B-4000-A087-F0CA22C6D788}" destId="{BC34A2C7-EECD-4D9C-A118-0B24C51414B3}" srcOrd="0" destOrd="0" presId="urn:microsoft.com/office/officeart/2005/8/layout/hierarchy2"/>
    <dgm:cxn modelId="{88D0320E-FC6E-4177-9E43-2B11F308AEC2}" type="presOf" srcId="{DDA81705-DC70-494A-84A4-71DA8CA47270}" destId="{89582D1B-6D14-4A0F-9FB5-0BC5DAF0FD2F}" srcOrd="1" destOrd="0" presId="urn:microsoft.com/office/officeart/2005/8/layout/hierarchy2"/>
    <dgm:cxn modelId="{7AF9058F-F721-4EEC-A5D1-794E6A1C94C2}" srcId="{0771D31D-E719-4868-A1EA-9AF375AEFBA7}" destId="{EDBE1F44-997C-48C5-80DC-37A551655FFF}" srcOrd="0" destOrd="0" parTransId="{DC61F58B-36FF-4399-986A-DE07A37EF070}" sibTransId="{F713F80C-47BB-430A-A965-B17D996EAC5F}"/>
    <dgm:cxn modelId="{134E7085-B722-45F8-B6AB-883AC1746E30}" type="presOf" srcId="{DD0846AC-EE94-426F-84BC-4F2E6579ACC1}" destId="{7813391E-D95E-4789-9A1D-AAE50BA338D2}" srcOrd="0" destOrd="0" presId="urn:microsoft.com/office/officeart/2005/8/layout/hierarchy2"/>
    <dgm:cxn modelId="{AD553C8A-9B18-46FF-B414-A9F5BBEACDDA}" type="presParOf" srcId="{17E36D35-A0D3-4B6D-B599-90149E3C0EC1}" destId="{1B497D75-3A86-406F-99D6-0BFBC9F0CF3A}" srcOrd="0" destOrd="0" presId="urn:microsoft.com/office/officeart/2005/8/layout/hierarchy2"/>
    <dgm:cxn modelId="{0B312BDF-DE2D-4E01-8D82-292A87A1BB1D}" type="presParOf" srcId="{1B497D75-3A86-406F-99D6-0BFBC9F0CF3A}" destId="{85351E18-38D5-4183-8DFF-91250F55BC71}" srcOrd="0" destOrd="0" presId="urn:microsoft.com/office/officeart/2005/8/layout/hierarchy2"/>
    <dgm:cxn modelId="{B05DF787-9BD8-4B6B-8B1C-8232AAE98C26}" type="presParOf" srcId="{1B497D75-3A86-406F-99D6-0BFBC9F0CF3A}" destId="{6C8E1CED-D12A-4C32-B88B-8CDADF7F2BA4}" srcOrd="1" destOrd="0" presId="urn:microsoft.com/office/officeart/2005/8/layout/hierarchy2"/>
    <dgm:cxn modelId="{F090C399-EF9C-4E00-A2D5-60AEF47A607B}" type="presParOf" srcId="{6C8E1CED-D12A-4C32-B88B-8CDADF7F2BA4}" destId="{AFCA07FC-93D8-453C-A477-691057476847}" srcOrd="0" destOrd="0" presId="urn:microsoft.com/office/officeart/2005/8/layout/hierarchy2"/>
    <dgm:cxn modelId="{E532A275-439D-4A1F-AD43-0AD99D5EFA39}" type="presParOf" srcId="{AFCA07FC-93D8-453C-A477-691057476847}" destId="{F03E99F8-6376-43AA-AB80-2BE056B643BE}" srcOrd="0" destOrd="0" presId="urn:microsoft.com/office/officeart/2005/8/layout/hierarchy2"/>
    <dgm:cxn modelId="{70ABA477-D65D-4EFE-8D7B-D62DDC449054}" type="presParOf" srcId="{6C8E1CED-D12A-4C32-B88B-8CDADF7F2BA4}" destId="{778380B3-8D76-43EF-9BEF-A7489AF7D0DF}" srcOrd="1" destOrd="0" presId="urn:microsoft.com/office/officeart/2005/8/layout/hierarchy2"/>
    <dgm:cxn modelId="{B7D47B71-E967-4F92-AF2D-2B24F52DD2B5}" type="presParOf" srcId="{778380B3-8D76-43EF-9BEF-A7489AF7D0DF}" destId="{C056C2A9-D3ED-442C-9463-C1601828F82B}" srcOrd="0" destOrd="0" presId="urn:microsoft.com/office/officeart/2005/8/layout/hierarchy2"/>
    <dgm:cxn modelId="{8D8BC81A-6860-4E39-A1F8-2BEDFBBCC949}" type="presParOf" srcId="{778380B3-8D76-43EF-9BEF-A7489AF7D0DF}" destId="{A789A2F3-AAD9-4969-87FB-757E52C20DC3}" srcOrd="1" destOrd="0" presId="urn:microsoft.com/office/officeart/2005/8/layout/hierarchy2"/>
    <dgm:cxn modelId="{2CD16B6A-4E09-4DED-8ADB-035397ABBE62}" type="presParOf" srcId="{A789A2F3-AAD9-4969-87FB-757E52C20DC3}" destId="{51CE7B21-BE23-4315-B3A8-51AAB534EAD1}" srcOrd="0" destOrd="0" presId="urn:microsoft.com/office/officeart/2005/8/layout/hierarchy2"/>
    <dgm:cxn modelId="{B60D507B-E4EA-4557-94E9-A6DF998B1103}" type="presParOf" srcId="{51CE7B21-BE23-4315-B3A8-51AAB534EAD1}" destId="{BC348806-B5A5-4131-AEED-E7EB8CA40AF3}" srcOrd="0" destOrd="0" presId="urn:microsoft.com/office/officeart/2005/8/layout/hierarchy2"/>
    <dgm:cxn modelId="{E337C70E-77D0-44F3-9DE5-9991F31228EA}" type="presParOf" srcId="{A789A2F3-AAD9-4969-87FB-757E52C20DC3}" destId="{A57AFE6A-ED2D-44E4-9250-33E72C8D13EB}" srcOrd="1" destOrd="0" presId="urn:microsoft.com/office/officeart/2005/8/layout/hierarchy2"/>
    <dgm:cxn modelId="{C3232494-07D1-427F-9D7B-CCB355C7E382}" type="presParOf" srcId="{A57AFE6A-ED2D-44E4-9250-33E72C8D13EB}" destId="{6052EA68-2B78-4845-8A4F-4490119D0858}" srcOrd="0" destOrd="0" presId="urn:microsoft.com/office/officeart/2005/8/layout/hierarchy2"/>
    <dgm:cxn modelId="{C2A36949-DCD9-42E4-9FC7-6513A2C7C9AC}" type="presParOf" srcId="{A57AFE6A-ED2D-44E4-9250-33E72C8D13EB}" destId="{09782ED8-05FA-4E11-9BD1-2F6F383EA935}" srcOrd="1" destOrd="0" presId="urn:microsoft.com/office/officeart/2005/8/layout/hierarchy2"/>
    <dgm:cxn modelId="{AF44B3C1-6B69-4478-BECF-3CFD007C5008}" type="presParOf" srcId="{09782ED8-05FA-4E11-9BD1-2F6F383EA935}" destId="{F90EBEEA-E479-485B-B785-BEDCB2D0A670}" srcOrd="0" destOrd="0" presId="urn:microsoft.com/office/officeart/2005/8/layout/hierarchy2"/>
    <dgm:cxn modelId="{ECF502CC-9ED3-4EA3-BBFC-D951E3DC79F1}" type="presParOf" srcId="{F90EBEEA-E479-485B-B785-BEDCB2D0A670}" destId="{715184A2-8591-4D75-931E-0F8E1BF3787B}" srcOrd="0" destOrd="0" presId="urn:microsoft.com/office/officeart/2005/8/layout/hierarchy2"/>
    <dgm:cxn modelId="{58E4986B-6FB6-45D6-9F81-393D2B2E35EF}" type="presParOf" srcId="{09782ED8-05FA-4E11-9BD1-2F6F383EA935}" destId="{B50CE9FB-F18E-4884-AF44-1A45EAF556E9}" srcOrd="1" destOrd="0" presId="urn:microsoft.com/office/officeart/2005/8/layout/hierarchy2"/>
    <dgm:cxn modelId="{6B2F6C65-D5D8-472E-8B88-56BC8EF77DE1}" type="presParOf" srcId="{B50CE9FB-F18E-4884-AF44-1A45EAF556E9}" destId="{542DA552-1F09-429B-825C-89A28BBCB6B8}" srcOrd="0" destOrd="0" presId="urn:microsoft.com/office/officeart/2005/8/layout/hierarchy2"/>
    <dgm:cxn modelId="{FD712E67-1B70-4A5F-B882-09EFFE21488C}" type="presParOf" srcId="{B50CE9FB-F18E-4884-AF44-1A45EAF556E9}" destId="{761F65F1-0146-4C15-BEDA-9186E2345E3E}" srcOrd="1" destOrd="0" presId="urn:microsoft.com/office/officeart/2005/8/layout/hierarchy2"/>
    <dgm:cxn modelId="{CB75AFA4-5788-43A4-888E-5A7C810272F2}" type="presParOf" srcId="{A789A2F3-AAD9-4969-87FB-757E52C20DC3}" destId="{072E64C0-07E0-4518-A97F-3D1D19A11D18}" srcOrd="2" destOrd="0" presId="urn:microsoft.com/office/officeart/2005/8/layout/hierarchy2"/>
    <dgm:cxn modelId="{364127C6-5653-47AD-A700-6FEBAD37A35B}" type="presParOf" srcId="{072E64C0-07E0-4518-A97F-3D1D19A11D18}" destId="{F24C898F-7AB0-4457-9B6A-E2000272FA7D}" srcOrd="0" destOrd="0" presId="urn:microsoft.com/office/officeart/2005/8/layout/hierarchy2"/>
    <dgm:cxn modelId="{ADA5E689-A0DB-4F34-873E-83CF620D35D6}" type="presParOf" srcId="{A789A2F3-AAD9-4969-87FB-757E52C20DC3}" destId="{B1C75101-AB84-45DF-9B6B-3F7E918B6E1A}" srcOrd="3" destOrd="0" presId="urn:microsoft.com/office/officeart/2005/8/layout/hierarchy2"/>
    <dgm:cxn modelId="{ED7A0F6A-423E-4716-B642-160D553FED96}" type="presParOf" srcId="{B1C75101-AB84-45DF-9B6B-3F7E918B6E1A}" destId="{2EE84DA6-BCD7-4ECF-A943-BFD05F68ECEA}" srcOrd="0" destOrd="0" presId="urn:microsoft.com/office/officeart/2005/8/layout/hierarchy2"/>
    <dgm:cxn modelId="{16F66CDE-6AAD-4F0E-90FC-B44941F79F8F}" type="presParOf" srcId="{B1C75101-AB84-45DF-9B6B-3F7E918B6E1A}" destId="{20B43822-6484-41D7-8035-0EE749780BBC}" srcOrd="1" destOrd="0" presId="urn:microsoft.com/office/officeart/2005/8/layout/hierarchy2"/>
    <dgm:cxn modelId="{A771A880-E912-4B1B-A3E7-9088E9BC95B6}" type="presParOf" srcId="{20B43822-6484-41D7-8035-0EE749780BBC}" destId="{5AE931A0-D428-46C8-BB91-63DAD515EBC4}" srcOrd="0" destOrd="0" presId="urn:microsoft.com/office/officeart/2005/8/layout/hierarchy2"/>
    <dgm:cxn modelId="{D1B0A272-B34B-44B1-826A-68772C1D8484}" type="presParOf" srcId="{5AE931A0-D428-46C8-BB91-63DAD515EBC4}" destId="{1371ED3C-1BCD-43FC-A45F-235D8706B7C2}" srcOrd="0" destOrd="0" presId="urn:microsoft.com/office/officeart/2005/8/layout/hierarchy2"/>
    <dgm:cxn modelId="{8CAF8B31-ABD4-4C2D-B24D-561B2F3DDB87}" type="presParOf" srcId="{20B43822-6484-41D7-8035-0EE749780BBC}" destId="{AE1C4664-0C77-4399-A54A-B34BECF136C3}" srcOrd="1" destOrd="0" presId="urn:microsoft.com/office/officeart/2005/8/layout/hierarchy2"/>
    <dgm:cxn modelId="{6EDF631C-81B6-4692-905F-C3993E84F613}" type="presParOf" srcId="{AE1C4664-0C77-4399-A54A-B34BECF136C3}" destId="{46BE6D0C-BD3E-458B-AAEE-C205962F3074}" srcOrd="0" destOrd="0" presId="urn:microsoft.com/office/officeart/2005/8/layout/hierarchy2"/>
    <dgm:cxn modelId="{E1754257-3174-4A90-996C-F74DDA27C901}" type="presParOf" srcId="{AE1C4664-0C77-4399-A54A-B34BECF136C3}" destId="{8FA5D943-3BAA-483A-A4FD-4787E3E74144}" srcOrd="1" destOrd="0" presId="urn:microsoft.com/office/officeart/2005/8/layout/hierarchy2"/>
    <dgm:cxn modelId="{A04EF4FA-9FD5-4585-BB1E-BC0666E56119}" type="presParOf" srcId="{6C8E1CED-D12A-4C32-B88B-8CDADF7F2BA4}" destId="{B5E6893B-721F-4532-80D2-C0FCDC73B9B3}" srcOrd="2" destOrd="0" presId="urn:microsoft.com/office/officeart/2005/8/layout/hierarchy2"/>
    <dgm:cxn modelId="{CD003980-2ECC-4DAD-B368-7D928A54712B}" type="presParOf" srcId="{B5E6893B-721F-4532-80D2-C0FCDC73B9B3}" destId="{FEE3537E-E1BC-41C8-8966-BA770ED71220}" srcOrd="0" destOrd="0" presId="urn:microsoft.com/office/officeart/2005/8/layout/hierarchy2"/>
    <dgm:cxn modelId="{9F93154A-6C4B-4A61-9A55-11B387C816C2}" type="presParOf" srcId="{6C8E1CED-D12A-4C32-B88B-8CDADF7F2BA4}" destId="{AB8C574D-0D26-4968-8F12-05F221222BF9}" srcOrd="3" destOrd="0" presId="urn:microsoft.com/office/officeart/2005/8/layout/hierarchy2"/>
    <dgm:cxn modelId="{82EE0942-F526-4391-8A41-42EFFC0CBF78}" type="presParOf" srcId="{AB8C574D-0D26-4968-8F12-05F221222BF9}" destId="{7B62F0A3-F99C-457D-BF1F-F690B97682C1}" srcOrd="0" destOrd="0" presId="urn:microsoft.com/office/officeart/2005/8/layout/hierarchy2"/>
    <dgm:cxn modelId="{D0D3F2CC-5A90-4F3B-9332-E93B2E1D92F2}" type="presParOf" srcId="{AB8C574D-0D26-4968-8F12-05F221222BF9}" destId="{6A6A7DB9-A288-4159-859F-D51B6E47AD63}" srcOrd="1" destOrd="0" presId="urn:microsoft.com/office/officeart/2005/8/layout/hierarchy2"/>
    <dgm:cxn modelId="{87C814CF-76C8-4CC2-9718-9E557A03F325}" type="presParOf" srcId="{6A6A7DB9-A288-4159-859F-D51B6E47AD63}" destId="{BC34A2C7-EECD-4D9C-A118-0B24C51414B3}" srcOrd="0" destOrd="0" presId="urn:microsoft.com/office/officeart/2005/8/layout/hierarchy2"/>
    <dgm:cxn modelId="{88CFC828-D116-4AE1-9E4C-9AD5C4466911}" type="presParOf" srcId="{BC34A2C7-EECD-4D9C-A118-0B24C51414B3}" destId="{17ADB7E0-3239-4EE7-9199-7D52B7ECC82F}" srcOrd="0" destOrd="0" presId="urn:microsoft.com/office/officeart/2005/8/layout/hierarchy2"/>
    <dgm:cxn modelId="{E4E974F0-EA78-4EA1-8CE2-E3105F3E72CD}" type="presParOf" srcId="{6A6A7DB9-A288-4159-859F-D51B6E47AD63}" destId="{1245591C-BDAF-4978-AB0F-C704C082C695}" srcOrd="1" destOrd="0" presId="urn:microsoft.com/office/officeart/2005/8/layout/hierarchy2"/>
    <dgm:cxn modelId="{F69D4711-7960-4EAD-B446-4F78E1E827EC}" type="presParOf" srcId="{1245591C-BDAF-4978-AB0F-C704C082C695}" destId="{7DB9EF0D-3694-4815-AE35-C807FA34D23E}" srcOrd="0" destOrd="0" presId="urn:microsoft.com/office/officeart/2005/8/layout/hierarchy2"/>
    <dgm:cxn modelId="{E32EF36E-9B10-4A43-89C8-843BEEACEAD8}" type="presParOf" srcId="{1245591C-BDAF-4978-AB0F-C704C082C695}" destId="{67C207F2-4E40-4283-8A49-E3F62FF5884B}" srcOrd="1" destOrd="0" presId="urn:microsoft.com/office/officeart/2005/8/layout/hierarchy2"/>
    <dgm:cxn modelId="{BD21E891-DCCF-4CD9-8DF3-0F12B8144562}" type="presParOf" srcId="{67C207F2-4E40-4283-8A49-E3F62FF5884B}" destId="{0F954767-7D4E-4657-B834-07C1BFCA41D5}" srcOrd="0" destOrd="0" presId="urn:microsoft.com/office/officeart/2005/8/layout/hierarchy2"/>
    <dgm:cxn modelId="{51E2A7F7-FBC2-4D96-A907-5E269FE32D89}" type="presParOf" srcId="{0F954767-7D4E-4657-B834-07C1BFCA41D5}" destId="{6BFD2009-3F6B-4140-B61B-B8CCDF303D18}" srcOrd="0" destOrd="0" presId="urn:microsoft.com/office/officeart/2005/8/layout/hierarchy2"/>
    <dgm:cxn modelId="{4A3D97A6-E021-45A7-BBDF-7828AFB998E8}" type="presParOf" srcId="{67C207F2-4E40-4283-8A49-E3F62FF5884B}" destId="{81CCC5D6-2C86-4718-9352-657F30740A9D}" srcOrd="1" destOrd="0" presId="urn:microsoft.com/office/officeart/2005/8/layout/hierarchy2"/>
    <dgm:cxn modelId="{7B80088D-182E-483A-8A85-30B7B74F34D6}" type="presParOf" srcId="{81CCC5D6-2C86-4718-9352-657F30740A9D}" destId="{CEB048CE-74DD-43F1-A17D-C0AEE4BF0A07}" srcOrd="0" destOrd="0" presId="urn:microsoft.com/office/officeart/2005/8/layout/hierarchy2"/>
    <dgm:cxn modelId="{FF770C32-2C2D-40C2-A740-F2313F6C5769}" type="presParOf" srcId="{81CCC5D6-2C86-4718-9352-657F30740A9D}" destId="{01071F3C-9C2A-442F-A5E6-787F84180558}" srcOrd="1" destOrd="0" presId="urn:microsoft.com/office/officeart/2005/8/layout/hierarchy2"/>
    <dgm:cxn modelId="{52B5E7F0-C80D-4896-BFFA-F5144DB71C43}" type="presParOf" srcId="{01071F3C-9C2A-442F-A5E6-787F84180558}" destId="{8B8D60E7-1756-4822-85BC-19313C8027DC}" srcOrd="0" destOrd="0" presId="urn:microsoft.com/office/officeart/2005/8/layout/hierarchy2"/>
    <dgm:cxn modelId="{4AB2D7FA-D4BD-4F67-8391-2C7A62BC30DF}" type="presParOf" srcId="{8B8D60E7-1756-4822-85BC-19313C8027DC}" destId="{5EE96B44-1398-4F71-837C-849FE843BEE3}" srcOrd="0" destOrd="0" presId="urn:microsoft.com/office/officeart/2005/8/layout/hierarchy2"/>
    <dgm:cxn modelId="{536E1CE4-41FA-4B7E-980B-1979270F67A6}" type="presParOf" srcId="{01071F3C-9C2A-442F-A5E6-787F84180558}" destId="{02D5B1D9-F596-4004-808A-3A3FACB02111}" srcOrd="1" destOrd="0" presId="urn:microsoft.com/office/officeart/2005/8/layout/hierarchy2"/>
    <dgm:cxn modelId="{04C27F89-5CAE-4E26-959D-F90D4CD68A01}" type="presParOf" srcId="{02D5B1D9-F596-4004-808A-3A3FACB02111}" destId="{91DE61F6-3096-41FC-9D0A-02FFFC2CEC14}" srcOrd="0" destOrd="0" presId="urn:microsoft.com/office/officeart/2005/8/layout/hierarchy2"/>
    <dgm:cxn modelId="{18A0A9C3-A9DF-45E0-901E-BAF6E1D23B4B}" type="presParOf" srcId="{02D5B1D9-F596-4004-808A-3A3FACB02111}" destId="{EA8049A8-801E-4F09-8870-BE35827BF3A6}" srcOrd="1" destOrd="0" presId="urn:microsoft.com/office/officeart/2005/8/layout/hierarchy2"/>
    <dgm:cxn modelId="{45E9743A-BD84-4AF9-93C0-683A53895350}" type="presParOf" srcId="{01071F3C-9C2A-442F-A5E6-787F84180558}" destId="{BE43316A-596F-481A-BD8D-DC5ED4CC8C0D}" srcOrd="2" destOrd="0" presId="urn:microsoft.com/office/officeart/2005/8/layout/hierarchy2"/>
    <dgm:cxn modelId="{C4A148CF-7D4D-4541-BA4B-8FE1E9453028}" type="presParOf" srcId="{BE43316A-596F-481A-BD8D-DC5ED4CC8C0D}" destId="{05AA08C6-C2F7-4162-B44B-E71BDFBA0FDA}" srcOrd="0" destOrd="0" presId="urn:microsoft.com/office/officeart/2005/8/layout/hierarchy2"/>
    <dgm:cxn modelId="{89A08121-9105-44AE-B7BA-ED02A9A5C391}" type="presParOf" srcId="{01071F3C-9C2A-442F-A5E6-787F84180558}" destId="{A059BEEF-DE60-4BE5-AF91-54272ABA944C}" srcOrd="3" destOrd="0" presId="urn:microsoft.com/office/officeart/2005/8/layout/hierarchy2"/>
    <dgm:cxn modelId="{01B678BF-2A1A-41F4-BC6A-1CFDD08812E0}" type="presParOf" srcId="{A059BEEF-DE60-4BE5-AF91-54272ABA944C}" destId="{E3A45842-E0BB-4C05-9156-B65599ED03AD}" srcOrd="0" destOrd="0" presId="urn:microsoft.com/office/officeart/2005/8/layout/hierarchy2"/>
    <dgm:cxn modelId="{1C7CD720-353A-4D25-8590-65FA4FE379D5}" type="presParOf" srcId="{A059BEEF-DE60-4BE5-AF91-54272ABA944C}" destId="{C415D693-6299-43B5-9FBB-42D17023308B}" srcOrd="1" destOrd="0" presId="urn:microsoft.com/office/officeart/2005/8/layout/hierarchy2"/>
    <dgm:cxn modelId="{D9E2E911-92E0-4F74-A65A-A9DDC86131FD}" type="presParOf" srcId="{6C8E1CED-D12A-4C32-B88B-8CDADF7F2BA4}" destId="{D92696CC-384C-4CB1-9046-B35A8BA110EE}" srcOrd="4" destOrd="0" presId="urn:microsoft.com/office/officeart/2005/8/layout/hierarchy2"/>
    <dgm:cxn modelId="{22AE582B-D5E6-48DD-9C56-ABBB4E4AB6AB}" type="presParOf" srcId="{D92696CC-384C-4CB1-9046-B35A8BA110EE}" destId="{6568B778-7EF1-4A7C-96E2-9D1B90CEA190}" srcOrd="0" destOrd="0" presId="urn:microsoft.com/office/officeart/2005/8/layout/hierarchy2"/>
    <dgm:cxn modelId="{49C3D34A-A077-484D-B0DD-443EB4EC9AF8}" type="presParOf" srcId="{6C8E1CED-D12A-4C32-B88B-8CDADF7F2BA4}" destId="{238C0073-07FD-47C7-BE63-A639F89E0AF7}" srcOrd="5" destOrd="0" presId="urn:microsoft.com/office/officeart/2005/8/layout/hierarchy2"/>
    <dgm:cxn modelId="{2D79484B-60EE-4354-B514-4F810E91A26A}" type="presParOf" srcId="{238C0073-07FD-47C7-BE63-A639F89E0AF7}" destId="{8BB47A2D-F8AD-4F97-B175-DE1D28FE937A}" srcOrd="0" destOrd="0" presId="urn:microsoft.com/office/officeart/2005/8/layout/hierarchy2"/>
    <dgm:cxn modelId="{C6B307D6-DD01-4685-8B5A-5FEDD24F800C}" type="presParOf" srcId="{238C0073-07FD-47C7-BE63-A639F89E0AF7}" destId="{17D25453-FDD5-4F5E-B8CF-EE789BB700AC}" srcOrd="1" destOrd="0" presId="urn:microsoft.com/office/officeart/2005/8/layout/hierarchy2"/>
    <dgm:cxn modelId="{E8DC321B-C74E-4081-9023-D944FACB32CC}" type="presParOf" srcId="{17D25453-FDD5-4F5E-B8CF-EE789BB700AC}" destId="{6ED911A2-E2DC-4E62-BEF5-111C65944A89}" srcOrd="0" destOrd="0" presId="urn:microsoft.com/office/officeart/2005/8/layout/hierarchy2"/>
    <dgm:cxn modelId="{57ED745F-6C3E-47C3-833B-523F12331EA2}" type="presParOf" srcId="{6ED911A2-E2DC-4E62-BEF5-111C65944A89}" destId="{46002734-16BD-4706-8172-29AA172F76AE}" srcOrd="0" destOrd="0" presId="urn:microsoft.com/office/officeart/2005/8/layout/hierarchy2"/>
    <dgm:cxn modelId="{17A07BD9-19D9-4152-AE97-B493A061D611}" type="presParOf" srcId="{17D25453-FDD5-4F5E-B8CF-EE789BB700AC}" destId="{22196C8E-E356-493B-BAFA-5C5FC8A0E242}" srcOrd="1" destOrd="0" presId="urn:microsoft.com/office/officeart/2005/8/layout/hierarchy2"/>
    <dgm:cxn modelId="{E11EF20C-5C17-4EF2-AA92-3E9D7888975F}" type="presParOf" srcId="{22196C8E-E356-493B-BAFA-5C5FC8A0E242}" destId="{CFB1CDCD-3BEB-4179-9C39-DA5816BD3961}" srcOrd="0" destOrd="0" presId="urn:microsoft.com/office/officeart/2005/8/layout/hierarchy2"/>
    <dgm:cxn modelId="{C308EB1D-7E58-4D0B-A0A8-4B0CE09EFDFB}" type="presParOf" srcId="{22196C8E-E356-493B-BAFA-5C5FC8A0E242}" destId="{2554FAA4-D627-48E5-97B1-F7EA16210F55}" srcOrd="1" destOrd="0" presId="urn:microsoft.com/office/officeart/2005/8/layout/hierarchy2"/>
    <dgm:cxn modelId="{2CB176DE-0439-41E2-9F7D-B06F55CB5A52}" type="presParOf" srcId="{2554FAA4-D627-48E5-97B1-F7EA16210F55}" destId="{FA088D5D-611F-4E9C-96AA-7616C1BDDD1C}" srcOrd="0" destOrd="0" presId="urn:microsoft.com/office/officeart/2005/8/layout/hierarchy2"/>
    <dgm:cxn modelId="{F926CAD7-9AA5-4DEF-993B-67B25D17ED04}" type="presParOf" srcId="{FA088D5D-611F-4E9C-96AA-7616C1BDDD1C}" destId="{E7E40117-9E4F-4B0B-B31A-5DB943C083F7}" srcOrd="0" destOrd="0" presId="urn:microsoft.com/office/officeart/2005/8/layout/hierarchy2"/>
    <dgm:cxn modelId="{9DC774A7-3D80-4996-A768-F1B2C6FAC45F}" type="presParOf" srcId="{2554FAA4-D627-48E5-97B1-F7EA16210F55}" destId="{66532417-751D-4584-B7E5-1341168DFCBD}" srcOrd="1" destOrd="0" presId="urn:microsoft.com/office/officeart/2005/8/layout/hierarchy2"/>
    <dgm:cxn modelId="{D92158B4-228F-4DCF-BD26-46362DAC332B}" type="presParOf" srcId="{66532417-751D-4584-B7E5-1341168DFCBD}" destId="{DD3BFD82-9399-4946-A4D3-3838E49E2AFB}" srcOrd="0" destOrd="0" presId="urn:microsoft.com/office/officeart/2005/8/layout/hierarchy2"/>
    <dgm:cxn modelId="{724BACFF-8D7E-45DC-9AA0-8E1C9D1274C6}" type="presParOf" srcId="{66532417-751D-4584-B7E5-1341168DFCBD}" destId="{41844944-B37A-4161-BD45-9448006792D2}" srcOrd="1" destOrd="0" presId="urn:microsoft.com/office/officeart/2005/8/layout/hierarchy2"/>
    <dgm:cxn modelId="{8D9E8FC1-A47A-410D-95B2-6B7C0960AA4F}" type="presParOf" srcId="{17D25453-FDD5-4F5E-B8CF-EE789BB700AC}" destId="{9C9C526E-F30E-476A-8DF2-4FCB1DB49349}" srcOrd="2" destOrd="0" presId="urn:microsoft.com/office/officeart/2005/8/layout/hierarchy2"/>
    <dgm:cxn modelId="{7EA85B99-9263-4359-B738-85337F9C5672}" type="presParOf" srcId="{9C9C526E-F30E-476A-8DF2-4FCB1DB49349}" destId="{89582D1B-6D14-4A0F-9FB5-0BC5DAF0FD2F}" srcOrd="0" destOrd="0" presId="urn:microsoft.com/office/officeart/2005/8/layout/hierarchy2"/>
    <dgm:cxn modelId="{037AA22D-A66B-40B0-95EB-DB4D75B9F5A6}" type="presParOf" srcId="{17D25453-FDD5-4F5E-B8CF-EE789BB700AC}" destId="{2AFC2C46-FBAD-4321-8B37-C23DD59A744D}" srcOrd="3" destOrd="0" presId="urn:microsoft.com/office/officeart/2005/8/layout/hierarchy2"/>
    <dgm:cxn modelId="{9D8883A6-536B-48F1-A88B-056084111CC7}" type="presParOf" srcId="{2AFC2C46-FBAD-4321-8B37-C23DD59A744D}" destId="{23F69AF7-9213-4ADA-9D96-620C966E4574}" srcOrd="0" destOrd="0" presId="urn:microsoft.com/office/officeart/2005/8/layout/hierarchy2"/>
    <dgm:cxn modelId="{19C9956A-C9C3-45AB-A2A9-935B016FC9BA}" type="presParOf" srcId="{2AFC2C46-FBAD-4321-8B37-C23DD59A744D}" destId="{185974AB-F088-4940-911F-03C3FA6476F1}" srcOrd="1" destOrd="0" presId="urn:microsoft.com/office/officeart/2005/8/layout/hierarchy2"/>
    <dgm:cxn modelId="{20CF4DF5-E44C-4485-A49E-2FB7501F733D}" type="presParOf" srcId="{185974AB-F088-4940-911F-03C3FA6476F1}" destId="{3EAD47FB-A73E-4F85-A5DB-75951D2D2A69}" srcOrd="0" destOrd="0" presId="urn:microsoft.com/office/officeart/2005/8/layout/hierarchy2"/>
    <dgm:cxn modelId="{7838F31E-9B96-489E-90B7-FBD6F2122A84}" type="presParOf" srcId="{3EAD47FB-A73E-4F85-A5DB-75951D2D2A69}" destId="{AA65626F-73C9-4DCE-9098-26494ACA1308}" srcOrd="0" destOrd="0" presId="urn:microsoft.com/office/officeart/2005/8/layout/hierarchy2"/>
    <dgm:cxn modelId="{0A9E4D62-27EB-4575-A4CE-E149895EE530}" type="presParOf" srcId="{185974AB-F088-4940-911F-03C3FA6476F1}" destId="{C8727694-E5AA-466B-87DD-74D30D0078F6}" srcOrd="1" destOrd="0" presId="urn:microsoft.com/office/officeart/2005/8/layout/hierarchy2"/>
    <dgm:cxn modelId="{D4FDCFBC-163C-4E21-BB4E-F0E834AF2EAF}" type="presParOf" srcId="{C8727694-E5AA-466B-87DD-74D30D0078F6}" destId="{58D0D3DE-5007-440C-BB37-DCB481470D29}" srcOrd="0" destOrd="0" presId="urn:microsoft.com/office/officeart/2005/8/layout/hierarchy2"/>
    <dgm:cxn modelId="{8084E4B6-818D-4572-ADCE-28F371BA5DAD}" type="presParOf" srcId="{C8727694-E5AA-466B-87DD-74D30D0078F6}" destId="{4C39E36A-9E38-466C-9703-C2462D2B4194}" srcOrd="1" destOrd="0" presId="urn:microsoft.com/office/officeart/2005/8/layout/hierarchy2"/>
    <dgm:cxn modelId="{FE8EE8E6-48E5-422E-9637-0F02B682C634}" type="presParOf" srcId="{4C39E36A-9E38-466C-9703-C2462D2B4194}" destId="{7813391E-D95E-4789-9A1D-AAE50BA338D2}" srcOrd="0" destOrd="0" presId="urn:microsoft.com/office/officeart/2005/8/layout/hierarchy2"/>
    <dgm:cxn modelId="{6E25FFB7-8B6F-428A-BA8D-7DF82B6DC691}" type="presParOf" srcId="{7813391E-D95E-4789-9A1D-AAE50BA338D2}" destId="{4ACA208A-87DF-421B-B204-F9DFB6D25EF5}" srcOrd="0" destOrd="0" presId="urn:microsoft.com/office/officeart/2005/8/layout/hierarchy2"/>
    <dgm:cxn modelId="{CA92B0EC-4A39-4837-A191-3F93C24B23CC}" type="presParOf" srcId="{4C39E36A-9E38-466C-9703-C2462D2B4194}" destId="{7D3B9F75-BFF5-4BDD-8DD3-A67F8F0A225D}" srcOrd="1" destOrd="0" presId="urn:microsoft.com/office/officeart/2005/8/layout/hierarchy2"/>
    <dgm:cxn modelId="{CA874C7A-D480-4D14-A3F3-96E493734D73}" type="presParOf" srcId="{7D3B9F75-BFF5-4BDD-8DD3-A67F8F0A225D}" destId="{1B91FBEC-2ADB-4431-A930-DC3F4DB47777}" srcOrd="0" destOrd="0" presId="urn:microsoft.com/office/officeart/2005/8/layout/hierarchy2"/>
    <dgm:cxn modelId="{A82A4BE7-09A7-4B8D-9F18-9388E486E0EB}" type="presParOf" srcId="{7D3B9F75-BFF5-4BDD-8DD3-A67F8F0A225D}" destId="{03AEFE94-586F-45CC-AD29-1B3C2A22B337}" srcOrd="1" destOrd="0" presId="urn:microsoft.com/office/officeart/2005/8/layout/hierarchy2"/>
    <dgm:cxn modelId="{BFEF3041-40BA-49E9-B63A-3F260AC7089B}" type="presParOf" srcId="{4C39E36A-9E38-466C-9703-C2462D2B4194}" destId="{126B3CD8-25D9-405C-8844-1BAE0AB1B48F}" srcOrd="2" destOrd="0" presId="urn:microsoft.com/office/officeart/2005/8/layout/hierarchy2"/>
    <dgm:cxn modelId="{F5F6A7A2-8780-493A-A80E-4DB604E5E56B}" type="presParOf" srcId="{126B3CD8-25D9-405C-8844-1BAE0AB1B48F}" destId="{C20A9F64-2433-474D-95E9-C40129569BEB}" srcOrd="0" destOrd="0" presId="urn:microsoft.com/office/officeart/2005/8/layout/hierarchy2"/>
    <dgm:cxn modelId="{293D83EC-397D-4E45-97F9-2174988AF3D2}" type="presParOf" srcId="{4C39E36A-9E38-466C-9703-C2462D2B4194}" destId="{7C78E6A0-8202-4B69-9ACC-E7320A13ED14}" srcOrd="3" destOrd="0" presId="urn:microsoft.com/office/officeart/2005/8/layout/hierarchy2"/>
    <dgm:cxn modelId="{C27FDED7-EC12-4646-AEBC-81850C92A58D}" type="presParOf" srcId="{7C78E6A0-8202-4B69-9ACC-E7320A13ED14}" destId="{B5F27C8A-4D2E-43E1-8F3A-729FA7CE7028}" srcOrd="0" destOrd="0" presId="urn:microsoft.com/office/officeart/2005/8/layout/hierarchy2"/>
    <dgm:cxn modelId="{078A94F8-952C-49E7-A6C8-C2099628CA49}" type="presParOf" srcId="{7C78E6A0-8202-4B69-9ACC-E7320A13ED14}" destId="{B6F3FDBA-98DF-4CB7-BCBF-03BC87CBAABB}"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51E18-38D5-4183-8DFF-91250F55BC71}">
      <dsp:nvSpPr>
        <dsp:cNvPr id="0" name=""/>
        <dsp:cNvSpPr/>
      </dsp:nvSpPr>
      <dsp:spPr>
        <a:xfrm>
          <a:off x="904589" y="1329044"/>
          <a:ext cx="972791" cy="486395"/>
        </a:xfrm>
        <a:prstGeom prst="roundRect">
          <a:avLst>
            <a:gd name="adj" fmla="val 10000"/>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00</a:t>
          </a:r>
          <a:r>
            <a:rPr kumimoji="1" lang="ja-JP" altLang="en-US" sz="1500" kern="1200" smtClean="0">
              <a:latin typeface="Century"/>
              <a:ea typeface="ＭＳ 明朝"/>
              <a:cs typeface="+mn-cs"/>
            </a:rPr>
            <a:t>全社</a:t>
          </a:r>
          <a:endParaRPr kumimoji="1" lang="ja-JP" altLang="en-US" sz="1500" kern="1200">
            <a:latin typeface="Century"/>
            <a:ea typeface="ＭＳ 明朝"/>
            <a:cs typeface="+mn-cs"/>
          </a:endParaRPr>
        </a:p>
      </dsp:txBody>
      <dsp:txXfrm>
        <a:off x="918835" y="1343290"/>
        <a:ext cx="944299" cy="457903"/>
      </dsp:txXfrm>
    </dsp:sp>
    <dsp:sp modelId="{AFCA07FC-93D8-453C-A477-691057476847}">
      <dsp:nvSpPr>
        <dsp:cNvPr id="0" name=""/>
        <dsp:cNvSpPr/>
      </dsp:nvSpPr>
      <dsp:spPr>
        <a:xfrm rot="17421335">
          <a:off x="1512615" y="1035564"/>
          <a:ext cx="1118647" cy="24565"/>
        </a:xfrm>
        <a:custGeom>
          <a:avLst/>
          <a:gdLst/>
          <a:ahLst/>
          <a:cxnLst/>
          <a:rect l="0" t="0" r="0" b="0"/>
          <a:pathLst>
            <a:path>
              <a:moveTo>
                <a:pt x="0" y="11491"/>
              </a:moveTo>
              <a:lnTo>
                <a:pt x="1184045" y="114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2035991" y="1064338"/>
        <a:ext cx="0" cy="0"/>
      </dsp:txXfrm>
    </dsp:sp>
    <dsp:sp modelId="{C056C2A9-D3ED-442C-9463-C1601828F82B}">
      <dsp:nvSpPr>
        <dsp:cNvPr id="0" name=""/>
        <dsp:cNvSpPr/>
      </dsp:nvSpPr>
      <dsp:spPr>
        <a:xfrm>
          <a:off x="2266497" y="280253"/>
          <a:ext cx="972791" cy="486395"/>
        </a:xfrm>
        <a:prstGeom prst="roundRect">
          <a:avLst>
            <a:gd name="adj" fmla="val 10000"/>
          </a:avLst>
        </a:prstGeom>
        <a:gradFill rotWithShape="0">
          <a:gsLst>
            <a:gs pos="0">
              <a:schemeClr val="accent6">
                <a:hueOff val="0"/>
                <a:satOff val="0"/>
                <a:lumOff val="0"/>
                <a:alphaOff val="0"/>
                <a:shade val="70000"/>
                <a:satMod val="150000"/>
              </a:schemeClr>
            </a:gs>
            <a:gs pos="34000">
              <a:schemeClr val="accent6">
                <a:hueOff val="0"/>
                <a:satOff val="0"/>
                <a:lumOff val="0"/>
                <a:alphaOff val="0"/>
                <a:shade val="70000"/>
                <a:satMod val="140000"/>
              </a:schemeClr>
            </a:gs>
            <a:gs pos="70000">
              <a:schemeClr val="accent6">
                <a:hueOff val="0"/>
                <a:satOff val="0"/>
                <a:lumOff val="0"/>
                <a:alphaOff val="0"/>
                <a:tint val="100000"/>
                <a:shade val="90000"/>
                <a:satMod val="140000"/>
              </a:schemeClr>
            </a:gs>
            <a:gs pos="100000">
              <a:schemeClr val="accent6">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010</a:t>
          </a:r>
          <a:r>
            <a:rPr kumimoji="1" lang="ja-JP" altLang="en-US" sz="1500" kern="1200" smtClean="0">
              <a:latin typeface="Century"/>
              <a:ea typeface="ＭＳ 明朝"/>
              <a:cs typeface="+mn-cs"/>
            </a:rPr>
            <a:t>経理</a:t>
          </a:r>
          <a:endParaRPr kumimoji="1" lang="ja-JP" altLang="en-US" sz="1500" kern="1200">
            <a:latin typeface="Century"/>
            <a:ea typeface="ＭＳ 明朝"/>
            <a:cs typeface="+mn-cs"/>
          </a:endParaRPr>
        </a:p>
      </dsp:txBody>
      <dsp:txXfrm>
        <a:off x="2280743" y="294499"/>
        <a:ext cx="944299" cy="457903"/>
      </dsp:txXfrm>
    </dsp:sp>
    <dsp:sp modelId="{51CE7B21-BE23-4315-B3A8-51AAB534EAD1}">
      <dsp:nvSpPr>
        <dsp:cNvPr id="0" name=""/>
        <dsp:cNvSpPr/>
      </dsp:nvSpPr>
      <dsp:spPr>
        <a:xfrm rot="19457599">
          <a:off x="3194247" y="371330"/>
          <a:ext cx="479198" cy="24565"/>
        </a:xfrm>
        <a:custGeom>
          <a:avLst/>
          <a:gdLst/>
          <a:ahLst/>
          <a:cxnLst/>
          <a:rect l="0" t="0" r="0" b="0"/>
          <a:pathLst>
            <a:path>
              <a:moveTo>
                <a:pt x="0" y="11491"/>
              </a:moveTo>
              <a:lnTo>
                <a:pt x="613482" y="11491"/>
              </a:lnTo>
            </a:path>
          </a:pathLst>
        </a:cu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3417126" y="380876"/>
        <a:ext cx="0" cy="0"/>
      </dsp:txXfrm>
    </dsp:sp>
    <dsp:sp modelId="{6052EA68-2B78-4845-8A4F-4490119D0858}">
      <dsp:nvSpPr>
        <dsp:cNvPr id="0" name=""/>
        <dsp:cNvSpPr/>
      </dsp:nvSpPr>
      <dsp:spPr>
        <a:xfrm>
          <a:off x="3628404" y="576"/>
          <a:ext cx="972791" cy="486395"/>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2011</a:t>
          </a:r>
          <a:r>
            <a:rPr kumimoji="1" lang="ja-JP" altLang="en-US" sz="1500" kern="1200" smtClean="0">
              <a:latin typeface="Century"/>
              <a:ea typeface="ＭＳ 明朝"/>
              <a:cs typeface="+mn-cs"/>
            </a:rPr>
            <a:t>年</a:t>
          </a:r>
          <a:endParaRPr kumimoji="1" lang="ja-JP" altLang="en-US" sz="1500" kern="1200">
            <a:latin typeface="Century"/>
            <a:ea typeface="ＭＳ 明朝"/>
            <a:cs typeface="+mn-cs"/>
          </a:endParaRPr>
        </a:p>
      </dsp:txBody>
      <dsp:txXfrm>
        <a:off x="3642650" y="14822"/>
        <a:ext cx="944299" cy="457903"/>
      </dsp:txXfrm>
    </dsp:sp>
    <dsp:sp modelId="{F90EBEEA-E479-485B-B785-BEDCB2D0A670}">
      <dsp:nvSpPr>
        <dsp:cNvPr id="0" name=""/>
        <dsp:cNvSpPr/>
      </dsp:nvSpPr>
      <dsp:spPr>
        <a:xfrm>
          <a:off x="4601195" y="231491"/>
          <a:ext cx="389116" cy="24565"/>
        </a:xfrm>
        <a:custGeom>
          <a:avLst/>
          <a:gdLst/>
          <a:ahLst/>
          <a:cxnLst/>
          <a:rect l="0" t="0" r="0" b="0"/>
          <a:pathLst>
            <a:path>
              <a:moveTo>
                <a:pt x="0" y="11491"/>
              </a:moveTo>
              <a:lnTo>
                <a:pt x="498157" y="11491"/>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4786025" y="234046"/>
        <a:ext cx="0" cy="0"/>
      </dsp:txXfrm>
    </dsp:sp>
    <dsp:sp modelId="{542DA552-1F09-429B-825C-89A28BBCB6B8}">
      <dsp:nvSpPr>
        <dsp:cNvPr id="0" name=""/>
        <dsp:cNvSpPr/>
      </dsp:nvSpPr>
      <dsp:spPr>
        <a:xfrm>
          <a:off x="4990311" y="576"/>
          <a:ext cx="972791" cy="486395"/>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2011file</a:t>
          </a:r>
          <a:endParaRPr kumimoji="1" lang="ja-JP" altLang="en-US" sz="1500" kern="1200">
            <a:latin typeface="Century"/>
            <a:ea typeface="ＭＳ 明朝"/>
            <a:cs typeface="+mn-cs"/>
          </a:endParaRPr>
        </a:p>
      </dsp:txBody>
      <dsp:txXfrm>
        <a:off x="5004557" y="14822"/>
        <a:ext cx="944299" cy="457903"/>
      </dsp:txXfrm>
    </dsp:sp>
    <dsp:sp modelId="{072E64C0-07E0-4518-A97F-3D1D19A11D18}">
      <dsp:nvSpPr>
        <dsp:cNvPr id="0" name=""/>
        <dsp:cNvSpPr/>
      </dsp:nvSpPr>
      <dsp:spPr>
        <a:xfrm rot="2142401">
          <a:off x="3194247" y="651007"/>
          <a:ext cx="479198" cy="24565"/>
        </a:xfrm>
        <a:custGeom>
          <a:avLst/>
          <a:gdLst/>
          <a:ahLst/>
          <a:cxnLst/>
          <a:rect l="0" t="0" r="0" b="0"/>
          <a:pathLst>
            <a:path>
              <a:moveTo>
                <a:pt x="0" y="11491"/>
              </a:moveTo>
              <a:lnTo>
                <a:pt x="613482" y="11491"/>
              </a:lnTo>
            </a:path>
          </a:pathLst>
        </a:cu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3431110" y="646570"/>
        <a:ext cx="0" cy="0"/>
      </dsp:txXfrm>
    </dsp:sp>
    <dsp:sp modelId="{2EE84DA6-BCD7-4ECF-A943-BFD05F68ECEA}">
      <dsp:nvSpPr>
        <dsp:cNvPr id="0" name=""/>
        <dsp:cNvSpPr/>
      </dsp:nvSpPr>
      <dsp:spPr>
        <a:xfrm>
          <a:off x="3628404" y="559931"/>
          <a:ext cx="972791" cy="486395"/>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2012</a:t>
          </a:r>
          <a:r>
            <a:rPr kumimoji="1" lang="ja-JP" altLang="en-US" sz="1500" kern="1200" smtClean="0">
              <a:latin typeface="Century"/>
              <a:ea typeface="ＭＳ 明朝"/>
              <a:cs typeface="+mn-cs"/>
            </a:rPr>
            <a:t>年</a:t>
          </a:r>
          <a:endParaRPr kumimoji="1" lang="ja-JP" altLang="en-US" sz="1500" kern="1200">
            <a:latin typeface="Century"/>
            <a:ea typeface="ＭＳ 明朝"/>
            <a:cs typeface="+mn-cs"/>
          </a:endParaRPr>
        </a:p>
      </dsp:txBody>
      <dsp:txXfrm>
        <a:off x="3642650" y="574177"/>
        <a:ext cx="944299" cy="457903"/>
      </dsp:txXfrm>
    </dsp:sp>
    <dsp:sp modelId="{5AE931A0-D428-46C8-BB91-63DAD515EBC4}">
      <dsp:nvSpPr>
        <dsp:cNvPr id="0" name=""/>
        <dsp:cNvSpPr/>
      </dsp:nvSpPr>
      <dsp:spPr>
        <a:xfrm>
          <a:off x="4601195" y="790846"/>
          <a:ext cx="389116" cy="24565"/>
        </a:xfrm>
        <a:custGeom>
          <a:avLst/>
          <a:gdLst/>
          <a:ahLst/>
          <a:cxnLst/>
          <a:rect l="0" t="0" r="0" b="0"/>
          <a:pathLst>
            <a:path>
              <a:moveTo>
                <a:pt x="0" y="11491"/>
              </a:moveTo>
              <a:lnTo>
                <a:pt x="498157" y="11491"/>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4786025" y="793401"/>
        <a:ext cx="0" cy="0"/>
      </dsp:txXfrm>
    </dsp:sp>
    <dsp:sp modelId="{46BE6D0C-BD3E-458B-AAEE-C205962F3074}">
      <dsp:nvSpPr>
        <dsp:cNvPr id="0" name=""/>
        <dsp:cNvSpPr/>
      </dsp:nvSpPr>
      <dsp:spPr>
        <a:xfrm>
          <a:off x="4990311" y="559931"/>
          <a:ext cx="972791" cy="486395"/>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2012file</a:t>
          </a:r>
          <a:endParaRPr kumimoji="1" lang="ja-JP" altLang="en-US" sz="1500" kern="1200">
            <a:latin typeface="Century"/>
            <a:ea typeface="ＭＳ 明朝"/>
            <a:cs typeface="+mn-cs"/>
          </a:endParaRPr>
        </a:p>
      </dsp:txBody>
      <dsp:txXfrm>
        <a:off x="5004557" y="574177"/>
        <a:ext cx="944299" cy="457903"/>
      </dsp:txXfrm>
    </dsp:sp>
    <dsp:sp modelId="{B5E6893B-721F-4532-80D2-C0FCDC73B9B3}">
      <dsp:nvSpPr>
        <dsp:cNvPr id="0" name=""/>
        <dsp:cNvSpPr/>
      </dsp:nvSpPr>
      <dsp:spPr>
        <a:xfrm rot="611198">
          <a:off x="1874264" y="1594918"/>
          <a:ext cx="395348" cy="24565"/>
        </a:xfrm>
        <a:custGeom>
          <a:avLst/>
          <a:gdLst/>
          <a:ahLst/>
          <a:cxnLst/>
          <a:rect l="0" t="0" r="0" b="0"/>
          <a:pathLst>
            <a:path>
              <a:moveTo>
                <a:pt x="0" y="11491"/>
              </a:moveTo>
              <a:lnTo>
                <a:pt x="498157" y="114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2063959" y="1595725"/>
        <a:ext cx="0" cy="0"/>
      </dsp:txXfrm>
    </dsp:sp>
    <dsp:sp modelId="{7B62F0A3-F99C-457D-BF1F-F690B97682C1}">
      <dsp:nvSpPr>
        <dsp:cNvPr id="0" name=""/>
        <dsp:cNvSpPr/>
      </dsp:nvSpPr>
      <dsp:spPr>
        <a:xfrm>
          <a:off x="2266497" y="1398963"/>
          <a:ext cx="972791" cy="486395"/>
        </a:xfrm>
        <a:prstGeom prst="roundRect">
          <a:avLst>
            <a:gd name="adj" fmla="val 10000"/>
          </a:avLst>
        </a:prstGeom>
        <a:gradFill rotWithShape="0">
          <a:gsLst>
            <a:gs pos="0">
              <a:schemeClr val="accent6">
                <a:hueOff val="0"/>
                <a:satOff val="0"/>
                <a:lumOff val="0"/>
                <a:alphaOff val="0"/>
                <a:shade val="70000"/>
                <a:satMod val="150000"/>
              </a:schemeClr>
            </a:gs>
            <a:gs pos="34000">
              <a:schemeClr val="accent6">
                <a:hueOff val="0"/>
                <a:satOff val="0"/>
                <a:lumOff val="0"/>
                <a:alphaOff val="0"/>
                <a:shade val="70000"/>
                <a:satMod val="140000"/>
              </a:schemeClr>
            </a:gs>
            <a:gs pos="70000">
              <a:schemeClr val="accent6">
                <a:hueOff val="0"/>
                <a:satOff val="0"/>
                <a:lumOff val="0"/>
                <a:alphaOff val="0"/>
                <a:tint val="100000"/>
                <a:shade val="90000"/>
                <a:satMod val="140000"/>
              </a:schemeClr>
            </a:gs>
            <a:gs pos="100000">
              <a:schemeClr val="accent6">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020</a:t>
          </a:r>
          <a:r>
            <a:rPr kumimoji="1" lang="ja-JP" altLang="en-US" sz="1500" kern="1200" smtClean="0">
              <a:latin typeface="Century"/>
              <a:ea typeface="ＭＳ 明朝"/>
              <a:cs typeface="+mn-cs"/>
            </a:rPr>
            <a:t>総務</a:t>
          </a:r>
          <a:endParaRPr kumimoji="1" lang="ja-JP" altLang="en-US" sz="1500" kern="1200">
            <a:latin typeface="Century"/>
            <a:ea typeface="ＭＳ 明朝"/>
            <a:cs typeface="+mn-cs"/>
          </a:endParaRPr>
        </a:p>
      </dsp:txBody>
      <dsp:txXfrm>
        <a:off x="2280743" y="1413209"/>
        <a:ext cx="944299" cy="457903"/>
      </dsp:txXfrm>
    </dsp:sp>
    <dsp:sp modelId="{BC34A2C7-EECD-4D9C-A118-0B24C51414B3}">
      <dsp:nvSpPr>
        <dsp:cNvPr id="0" name=""/>
        <dsp:cNvSpPr/>
      </dsp:nvSpPr>
      <dsp:spPr>
        <a:xfrm>
          <a:off x="3239288" y="1629878"/>
          <a:ext cx="389116" cy="24565"/>
        </a:xfrm>
        <a:custGeom>
          <a:avLst/>
          <a:gdLst/>
          <a:ahLst/>
          <a:cxnLst/>
          <a:rect l="0" t="0" r="0" b="0"/>
          <a:pathLst>
            <a:path>
              <a:moveTo>
                <a:pt x="0" y="11491"/>
              </a:moveTo>
              <a:lnTo>
                <a:pt x="498157" y="11491"/>
              </a:lnTo>
            </a:path>
          </a:pathLst>
        </a:cu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3424118" y="1632433"/>
        <a:ext cx="0" cy="0"/>
      </dsp:txXfrm>
    </dsp:sp>
    <dsp:sp modelId="{7DB9EF0D-3694-4815-AE35-C807FA34D23E}">
      <dsp:nvSpPr>
        <dsp:cNvPr id="0" name=""/>
        <dsp:cNvSpPr/>
      </dsp:nvSpPr>
      <dsp:spPr>
        <a:xfrm>
          <a:off x="3628404" y="1398963"/>
          <a:ext cx="972791" cy="486395"/>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021</a:t>
          </a:r>
          <a:r>
            <a:rPr kumimoji="1" lang="ja-JP" altLang="en-US" sz="1500" kern="1200" smtClean="0">
              <a:latin typeface="Century"/>
              <a:ea typeface="ＭＳ 明朝"/>
              <a:cs typeface="+mn-cs"/>
            </a:rPr>
            <a:t>人事</a:t>
          </a:r>
          <a:endParaRPr kumimoji="1" lang="ja-JP" altLang="en-US" sz="1500" kern="1200">
            <a:latin typeface="Century"/>
            <a:ea typeface="ＭＳ 明朝"/>
            <a:cs typeface="+mn-cs"/>
          </a:endParaRPr>
        </a:p>
      </dsp:txBody>
      <dsp:txXfrm>
        <a:off x="3642650" y="1413209"/>
        <a:ext cx="944299" cy="457903"/>
      </dsp:txXfrm>
    </dsp:sp>
    <dsp:sp modelId="{0F954767-7D4E-4657-B834-07C1BFCA41D5}">
      <dsp:nvSpPr>
        <dsp:cNvPr id="0" name=""/>
        <dsp:cNvSpPr/>
      </dsp:nvSpPr>
      <dsp:spPr>
        <a:xfrm>
          <a:off x="4601195" y="1629878"/>
          <a:ext cx="389116" cy="24565"/>
        </a:xfrm>
        <a:custGeom>
          <a:avLst/>
          <a:gdLst/>
          <a:ahLst/>
          <a:cxnLst/>
          <a:rect l="0" t="0" r="0" b="0"/>
          <a:pathLst>
            <a:path>
              <a:moveTo>
                <a:pt x="0" y="11491"/>
              </a:moveTo>
              <a:lnTo>
                <a:pt x="498157" y="11491"/>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4786025" y="1632433"/>
        <a:ext cx="0" cy="0"/>
      </dsp:txXfrm>
    </dsp:sp>
    <dsp:sp modelId="{CEB048CE-74DD-43F1-A17D-C0AEE4BF0A07}">
      <dsp:nvSpPr>
        <dsp:cNvPr id="0" name=""/>
        <dsp:cNvSpPr/>
      </dsp:nvSpPr>
      <dsp:spPr>
        <a:xfrm>
          <a:off x="4990311" y="1398963"/>
          <a:ext cx="972791" cy="486395"/>
        </a:xfrm>
        <a:prstGeom prst="roundRect">
          <a:avLst>
            <a:gd name="adj" fmla="val 10000"/>
          </a:avLst>
        </a:prstGeom>
        <a:solidFill>
          <a:schemeClr val="accent5"/>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smtClean="0">
              <a:latin typeface="Century"/>
              <a:ea typeface="ＭＳ 明朝"/>
              <a:cs typeface="+mn-cs"/>
            </a:rPr>
            <a:t>社員情報</a:t>
          </a:r>
          <a:endParaRPr kumimoji="1" lang="ja-JP" altLang="en-US" sz="1500" kern="1200">
            <a:latin typeface="Century"/>
            <a:ea typeface="ＭＳ 明朝"/>
            <a:cs typeface="+mn-cs"/>
          </a:endParaRPr>
        </a:p>
      </dsp:txBody>
      <dsp:txXfrm>
        <a:off x="5004557" y="1413209"/>
        <a:ext cx="944299" cy="457903"/>
      </dsp:txXfrm>
    </dsp:sp>
    <dsp:sp modelId="{8B8D60E7-1756-4822-85BC-19313C8027DC}">
      <dsp:nvSpPr>
        <dsp:cNvPr id="0" name=""/>
        <dsp:cNvSpPr/>
      </dsp:nvSpPr>
      <dsp:spPr>
        <a:xfrm rot="19457599">
          <a:off x="5918061" y="1490039"/>
          <a:ext cx="479198" cy="24565"/>
        </a:xfrm>
        <a:custGeom>
          <a:avLst/>
          <a:gdLst/>
          <a:ahLst/>
          <a:cxnLst/>
          <a:rect l="0" t="0" r="0" b="0"/>
          <a:pathLst>
            <a:path>
              <a:moveTo>
                <a:pt x="0" y="11491"/>
              </a:moveTo>
              <a:lnTo>
                <a:pt x="498157" y="11491"/>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6140941" y="1499586"/>
        <a:ext cx="0" cy="0"/>
      </dsp:txXfrm>
    </dsp:sp>
    <dsp:sp modelId="{91DE61F6-3096-41FC-9D0A-02FFFC2CEC14}">
      <dsp:nvSpPr>
        <dsp:cNvPr id="0" name=""/>
        <dsp:cNvSpPr/>
      </dsp:nvSpPr>
      <dsp:spPr>
        <a:xfrm>
          <a:off x="6352219" y="1119286"/>
          <a:ext cx="972791" cy="486395"/>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smtClean="0">
              <a:latin typeface="Century"/>
              <a:ea typeface="ＭＳ 明朝"/>
              <a:cs typeface="+mn-cs"/>
            </a:rPr>
            <a:t>社員</a:t>
          </a:r>
          <a:r>
            <a:rPr kumimoji="1" lang="en-US" altLang="ja-JP" sz="1500" kern="1200" dirty="0" smtClean="0">
              <a:latin typeface="Century"/>
              <a:ea typeface="ＭＳ 明朝"/>
              <a:cs typeface="+mn-cs"/>
            </a:rPr>
            <a:t>file</a:t>
          </a:r>
          <a:endParaRPr kumimoji="1" lang="ja-JP" altLang="en-US" sz="1500" kern="1200" dirty="0">
            <a:latin typeface="Century"/>
            <a:ea typeface="ＭＳ 明朝"/>
            <a:cs typeface="+mn-cs"/>
          </a:endParaRPr>
        </a:p>
      </dsp:txBody>
      <dsp:txXfrm>
        <a:off x="6366465" y="1133532"/>
        <a:ext cx="944299" cy="457903"/>
      </dsp:txXfrm>
    </dsp:sp>
    <dsp:sp modelId="{BE43316A-596F-481A-BD8D-DC5ED4CC8C0D}">
      <dsp:nvSpPr>
        <dsp:cNvPr id="0" name=""/>
        <dsp:cNvSpPr/>
      </dsp:nvSpPr>
      <dsp:spPr>
        <a:xfrm rot="2142401">
          <a:off x="5918061" y="1769717"/>
          <a:ext cx="479198" cy="24565"/>
        </a:xfrm>
        <a:custGeom>
          <a:avLst/>
          <a:gdLst/>
          <a:ahLst/>
          <a:cxnLst/>
          <a:rect l="0" t="0" r="0" b="0"/>
          <a:pathLst>
            <a:path>
              <a:moveTo>
                <a:pt x="0" y="12282"/>
              </a:moveTo>
              <a:lnTo>
                <a:pt x="479198" y="12282"/>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145681" y="1770020"/>
        <a:ext cx="23959" cy="23959"/>
      </dsp:txXfrm>
    </dsp:sp>
    <dsp:sp modelId="{E3A45842-E0BB-4C05-9156-B65599ED03AD}">
      <dsp:nvSpPr>
        <dsp:cNvPr id="0" name=""/>
        <dsp:cNvSpPr/>
      </dsp:nvSpPr>
      <dsp:spPr>
        <a:xfrm>
          <a:off x="6352219" y="1678640"/>
          <a:ext cx="972791" cy="486395"/>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smtClean="0">
              <a:latin typeface="Century"/>
              <a:ea typeface="ＭＳ 明朝"/>
              <a:cs typeface="+mn-cs"/>
            </a:rPr>
            <a:t>給与</a:t>
          </a:r>
          <a:r>
            <a:rPr kumimoji="1" lang="en-US" altLang="ja-JP" sz="1500" kern="1200" dirty="0" smtClean="0">
              <a:latin typeface="Century"/>
              <a:ea typeface="ＭＳ 明朝"/>
              <a:cs typeface="+mn-cs"/>
            </a:rPr>
            <a:t>file</a:t>
          </a:r>
          <a:endParaRPr kumimoji="1" lang="ja-JP" altLang="en-US" sz="1500" kern="1200" dirty="0">
            <a:latin typeface="Century"/>
            <a:ea typeface="ＭＳ 明朝"/>
            <a:cs typeface="+mn-cs"/>
          </a:endParaRPr>
        </a:p>
      </dsp:txBody>
      <dsp:txXfrm>
        <a:off x="6366465" y="1692886"/>
        <a:ext cx="944299" cy="457903"/>
      </dsp:txXfrm>
    </dsp:sp>
    <dsp:sp modelId="{D92696CC-384C-4CB1-9046-B35A8BA110EE}">
      <dsp:nvSpPr>
        <dsp:cNvPr id="0" name=""/>
        <dsp:cNvSpPr/>
      </dsp:nvSpPr>
      <dsp:spPr>
        <a:xfrm rot="4178665">
          <a:off x="1512615" y="2084354"/>
          <a:ext cx="1118647" cy="24565"/>
        </a:xfrm>
        <a:custGeom>
          <a:avLst/>
          <a:gdLst/>
          <a:ahLst/>
          <a:cxnLst/>
          <a:rect l="0" t="0" r="0" b="0"/>
          <a:pathLst>
            <a:path>
              <a:moveTo>
                <a:pt x="0" y="11491"/>
              </a:moveTo>
              <a:lnTo>
                <a:pt x="1184045" y="114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2088430" y="2060689"/>
        <a:ext cx="0" cy="0"/>
      </dsp:txXfrm>
    </dsp:sp>
    <dsp:sp modelId="{8BB47A2D-F8AD-4F97-B175-DE1D28FE937A}">
      <dsp:nvSpPr>
        <dsp:cNvPr id="0" name=""/>
        <dsp:cNvSpPr/>
      </dsp:nvSpPr>
      <dsp:spPr>
        <a:xfrm>
          <a:off x="2266497" y="2377834"/>
          <a:ext cx="972791" cy="486395"/>
        </a:xfrm>
        <a:prstGeom prst="roundRect">
          <a:avLst>
            <a:gd name="adj" fmla="val 10000"/>
          </a:avLst>
        </a:prstGeom>
        <a:solidFill>
          <a:schemeClr val="accent6"/>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030</a:t>
          </a:r>
          <a:r>
            <a:rPr kumimoji="1" lang="ja-JP" altLang="en-US" sz="1500" kern="1200" smtClean="0">
              <a:latin typeface="Century"/>
              <a:ea typeface="ＭＳ 明朝"/>
              <a:cs typeface="+mn-cs"/>
            </a:rPr>
            <a:t>営業部</a:t>
          </a:r>
          <a:endParaRPr kumimoji="1" lang="ja-JP" altLang="en-US" sz="1500" kern="1200">
            <a:latin typeface="Century"/>
            <a:ea typeface="ＭＳ 明朝"/>
            <a:cs typeface="+mn-cs"/>
          </a:endParaRPr>
        </a:p>
      </dsp:txBody>
      <dsp:txXfrm>
        <a:off x="2280743" y="2392080"/>
        <a:ext cx="944299" cy="457903"/>
      </dsp:txXfrm>
    </dsp:sp>
    <dsp:sp modelId="{6ED911A2-E2DC-4E62-BEF5-111C65944A89}">
      <dsp:nvSpPr>
        <dsp:cNvPr id="0" name=""/>
        <dsp:cNvSpPr/>
      </dsp:nvSpPr>
      <dsp:spPr>
        <a:xfrm rot="18770822">
          <a:off x="3147749" y="2398991"/>
          <a:ext cx="572193" cy="24565"/>
        </a:xfrm>
        <a:custGeom>
          <a:avLst/>
          <a:gdLst/>
          <a:ahLst/>
          <a:cxnLst/>
          <a:rect l="0" t="0" r="0" b="0"/>
          <a:pathLst>
            <a:path>
              <a:moveTo>
                <a:pt x="0" y="11491"/>
              </a:moveTo>
              <a:lnTo>
                <a:pt x="613482" y="11491"/>
              </a:lnTo>
            </a:path>
          </a:pathLst>
        </a:cu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3413630" y="2412033"/>
        <a:ext cx="0" cy="0"/>
      </dsp:txXfrm>
    </dsp:sp>
    <dsp:sp modelId="{CFB1CDCD-3BEB-4179-9C39-DA5816BD3961}">
      <dsp:nvSpPr>
        <dsp:cNvPr id="0" name=""/>
        <dsp:cNvSpPr/>
      </dsp:nvSpPr>
      <dsp:spPr>
        <a:xfrm>
          <a:off x="3628404" y="1958318"/>
          <a:ext cx="972791" cy="486395"/>
        </a:xfrm>
        <a:prstGeom prst="roundRect">
          <a:avLst>
            <a:gd name="adj" fmla="val 10000"/>
          </a:avLst>
        </a:prstGeom>
        <a:solidFill>
          <a:schemeClr val="accent1"/>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smtClean="0">
              <a:latin typeface="Century"/>
              <a:ea typeface="ＭＳ 明朝"/>
              <a:cs typeface="+mn-cs"/>
            </a:rPr>
            <a:t>031</a:t>
          </a:r>
          <a:r>
            <a:rPr kumimoji="1" lang="ja-JP" altLang="en-US" sz="1500" kern="1200" smtClean="0">
              <a:latin typeface="Century"/>
              <a:ea typeface="ＭＳ 明朝"/>
              <a:cs typeface="+mn-cs"/>
            </a:rPr>
            <a:t>営業</a:t>
          </a:r>
          <a:r>
            <a:rPr kumimoji="1" lang="en-US" altLang="ja-JP" sz="1500" kern="1200" smtClean="0">
              <a:latin typeface="Century"/>
              <a:ea typeface="ＭＳ 明朝"/>
              <a:cs typeface="+mn-cs"/>
            </a:rPr>
            <a:t>1</a:t>
          </a:r>
          <a:endParaRPr kumimoji="1" lang="ja-JP" altLang="en-US" sz="1500" kern="1200" dirty="0">
            <a:latin typeface="Century"/>
            <a:ea typeface="ＭＳ 明朝"/>
            <a:cs typeface="+mn-cs"/>
          </a:endParaRPr>
        </a:p>
      </dsp:txBody>
      <dsp:txXfrm>
        <a:off x="3642650" y="1972564"/>
        <a:ext cx="944299" cy="457903"/>
      </dsp:txXfrm>
    </dsp:sp>
    <dsp:sp modelId="{FA088D5D-611F-4E9C-96AA-7616C1BDDD1C}">
      <dsp:nvSpPr>
        <dsp:cNvPr id="0" name=""/>
        <dsp:cNvSpPr/>
      </dsp:nvSpPr>
      <dsp:spPr>
        <a:xfrm>
          <a:off x="4601195" y="2189233"/>
          <a:ext cx="389116" cy="24565"/>
        </a:xfrm>
        <a:custGeom>
          <a:avLst/>
          <a:gdLst/>
          <a:ahLst/>
          <a:cxnLst/>
          <a:rect l="0" t="0" r="0" b="0"/>
          <a:pathLst>
            <a:path>
              <a:moveTo>
                <a:pt x="0" y="12282"/>
              </a:moveTo>
              <a:lnTo>
                <a:pt x="389116" y="12282"/>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786025" y="2191788"/>
        <a:ext cx="19455" cy="19455"/>
      </dsp:txXfrm>
    </dsp:sp>
    <dsp:sp modelId="{DD3BFD82-9399-4946-A4D3-3838E49E2AFB}">
      <dsp:nvSpPr>
        <dsp:cNvPr id="0" name=""/>
        <dsp:cNvSpPr/>
      </dsp:nvSpPr>
      <dsp:spPr>
        <a:xfrm>
          <a:off x="4990311" y="1958318"/>
          <a:ext cx="972791" cy="486395"/>
        </a:xfrm>
        <a:prstGeom prst="roundRect">
          <a:avLst>
            <a:gd name="adj" fmla="val 10000"/>
          </a:avLst>
        </a:prstGeom>
        <a:solidFill>
          <a:schemeClr val="accent2"/>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smtClean="0">
              <a:latin typeface="Century"/>
              <a:ea typeface="ＭＳ 明朝"/>
              <a:cs typeface="+mn-cs"/>
            </a:rPr>
            <a:t>見積</a:t>
          </a:r>
          <a:r>
            <a:rPr kumimoji="1" lang="en-US" altLang="ja-JP" sz="1500" kern="1200" dirty="0" smtClean="0">
              <a:latin typeface="Century"/>
              <a:ea typeface="ＭＳ 明朝"/>
              <a:cs typeface="+mn-cs"/>
            </a:rPr>
            <a:t>file</a:t>
          </a:r>
          <a:endParaRPr kumimoji="1" lang="ja-JP" altLang="en-US" sz="1500" kern="1200" dirty="0">
            <a:latin typeface="Century"/>
            <a:ea typeface="ＭＳ 明朝"/>
            <a:cs typeface="+mn-cs"/>
          </a:endParaRPr>
        </a:p>
      </dsp:txBody>
      <dsp:txXfrm>
        <a:off x="5004557" y="1972564"/>
        <a:ext cx="944299" cy="457903"/>
      </dsp:txXfrm>
    </dsp:sp>
    <dsp:sp modelId="{9C9C526E-F30E-476A-8DF2-4FCB1DB49349}">
      <dsp:nvSpPr>
        <dsp:cNvPr id="0" name=""/>
        <dsp:cNvSpPr/>
      </dsp:nvSpPr>
      <dsp:spPr>
        <a:xfrm rot="2829178">
          <a:off x="3147749" y="2818507"/>
          <a:ext cx="572193" cy="24565"/>
        </a:xfrm>
        <a:custGeom>
          <a:avLst/>
          <a:gdLst/>
          <a:ahLst/>
          <a:cxnLst/>
          <a:rect l="0" t="0" r="0" b="0"/>
          <a:pathLst>
            <a:path>
              <a:moveTo>
                <a:pt x="0" y="11491"/>
              </a:moveTo>
              <a:lnTo>
                <a:pt x="613482" y="11491"/>
              </a:lnTo>
            </a:path>
          </a:pathLst>
        </a:cu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solidFill>
              <a:sysClr val="windowText" lastClr="000000">
                <a:hueOff val="0"/>
                <a:satOff val="0"/>
                <a:lumOff val="0"/>
                <a:alphaOff val="0"/>
              </a:sysClr>
            </a:solidFill>
            <a:latin typeface="Century"/>
            <a:ea typeface="ＭＳ 明朝"/>
            <a:cs typeface="+mn-cs"/>
          </a:endParaRPr>
        </a:p>
      </dsp:txBody>
      <dsp:txXfrm>
        <a:off x="3434605" y="2810574"/>
        <a:ext cx="0" cy="0"/>
      </dsp:txXfrm>
    </dsp:sp>
    <dsp:sp modelId="{23F69AF7-9213-4ADA-9D96-620C966E4574}">
      <dsp:nvSpPr>
        <dsp:cNvPr id="0" name=""/>
        <dsp:cNvSpPr/>
      </dsp:nvSpPr>
      <dsp:spPr>
        <a:xfrm>
          <a:off x="3628404" y="2797350"/>
          <a:ext cx="972791" cy="486395"/>
        </a:xfrm>
        <a:prstGeom prst="roundRect">
          <a:avLst>
            <a:gd name="adj" fmla="val 10000"/>
          </a:avLst>
        </a:prstGeom>
        <a:solidFill>
          <a:schemeClr val="accent1"/>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en-US" altLang="ja-JP" sz="1500" kern="1200" dirty="0" smtClean="0">
              <a:latin typeface="Century"/>
              <a:ea typeface="ＭＳ 明朝"/>
              <a:cs typeface="+mn-cs"/>
            </a:rPr>
            <a:t>032</a:t>
          </a:r>
          <a:r>
            <a:rPr kumimoji="1" lang="ja-JP" altLang="en-US" sz="1500" kern="1200" dirty="0" smtClean="0">
              <a:latin typeface="Century"/>
              <a:ea typeface="ＭＳ 明朝"/>
              <a:cs typeface="+mn-cs"/>
            </a:rPr>
            <a:t>営業</a:t>
          </a:r>
          <a:r>
            <a:rPr kumimoji="1" lang="en-US" altLang="ja-JP" sz="1500" kern="1200" dirty="0" smtClean="0">
              <a:latin typeface="Century"/>
              <a:ea typeface="ＭＳ 明朝"/>
              <a:cs typeface="+mn-cs"/>
            </a:rPr>
            <a:t>2</a:t>
          </a:r>
          <a:endParaRPr kumimoji="1" lang="ja-JP" altLang="en-US" sz="1500" kern="1200" dirty="0">
            <a:latin typeface="Century"/>
            <a:ea typeface="ＭＳ 明朝"/>
            <a:cs typeface="+mn-cs"/>
          </a:endParaRPr>
        </a:p>
      </dsp:txBody>
      <dsp:txXfrm>
        <a:off x="3642650" y="2811596"/>
        <a:ext cx="944299" cy="457903"/>
      </dsp:txXfrm>
    </dsp:sp>
    <dsp:sp modelId="{3EAD47FB-A73E-4F85-A5DB-75951D2D2A69}">
      <dsp:nvSpPr>
        <dsp:cNvPr id="0" name=""/>
        <dsp:cNvSpPr/>
      </dsp:nvSpPr>
      <dsp:spPr>
        <a:xfrm>
          <a:off x="4601195" y="3028265"/>
          <a:ext cx="389116" cy="24565"/>
        </a:xfrm>
        <a:custGeom>
          <a:avLst/>
          <a:gdLst/>
          <a:ahLst/>
          <a:cxnLst/>
          <a:rect l="0" t="0" r="0" b="0"/>
          <a:pathLst>
            <a:path>
              <a:moveTo>
                <a:pt x="0" y="12282"/>
              </a:moveTo>
              <a:lnTo>
                <a:pt x="389116" y="12282"/>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4786025" y="3030820"/>
        <a:ext cx="19455" cy="19455"/>
      </dsp:txXfrm>
    </dsp:sp>
    <dsp:sp modelId="{58D0D3DE-5007-440C-BB37-DCB481470D29}">
      <dsp:nvSpPr>
        <dsp:cNvPr id="0" name=""/>
        <dsp:cNvSpPr/>
      </dsp:nvSpPr>
      <dsp:spPr>
        <a:xfrm>
          <a:off x="4990311" y="2797350"/>
          <a:ext cx="972791" cy="486395"/>
        </a:xfrm>
        <a:prstGeom prst="roundRect">
          <a:avLst>
            <a:gd name="adj" fmla="val 10000"/>
          </a:avLst>
        </a:prstGeom>
        <a:solidFill>
          <a:schemeClr val="accent5"/>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smtClean="0">
              <a:latin typeface="Century"/>
              <a:ea typeface="ＭＳ 明朝"/>
              <a:cs typeface="+mn-cs"/>
            </a:rPr>
            <a:t>顧客情報</a:t>
          </a:r>
          <a:endParaRPr kumimoji="1" lang="ja-JP" altLang="en-US" sz="1500" kern="1200" dirty="0">
            <a:latin typeface="Century"/>
            <a:ea typeface="ＭＳ 明朝"/>
            <a:cs typeface="+mn-cs"/>
          </a:endParaRPr>
        </a:p>
      </dsp:txBody>
      <dsp:txXfrm>
        <a:off x="5004557" y="2811596"/>
        <a:ext cx="944299" cy="457903"/>
      </dsp:txXfrm>
    </dsp:sp>
    <dsp:sp modelId="{7813391E-D95E-4789-9A1D-AAE50BA338D2}">
      <dsp:nvSpPr>
        <dsp:cNvPr id="0" name=""/>
        <dsp:cNvSpPr/>
      </dsp:nvSpPr>
      <dsp:spPr>
        <a:xfrm rot="19457599">
          <a:off x="5918061" y="2888426"/>
          <a:ext cx="479198" cy="24565"/>
        </a:xfrm>
        <a:custGeom>
          <a:avLst/>
          <a:gdLst/>
          <a:ahLst/>
          <a:cxnLst/>
          <a:rect l="0" t="0" r="0" b="0"/>
          <a:pathLst>
            <a:path>
              <a:moveTo>
                <a:pt x="0" y="12282"/>
              </a:moveTo>
              <a:lnTo>
                <a:pt x="479198" y="12282"/>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145681" y="2888729"/>
        <a:ext cx="23959" cy="23959"/>
      </dsp:txXfrm>
    </dsp:sp>
    <dsp:sp modelId="{1B91FBEC-2ADB-4431-A930-DC3F4DB47777}">
      <dsp:nvSpPr>
        <dsp:cNvPr id="0" name=""/>
        <dsp:cNvSpPr/>
      </dsp:nvSpPr>
      <dsp:spPr>
        <a:xfrm>
          <a:off x="6352219" y="2517673"/>
          <a:ext cx="972791" cy="486395"/>
        </a:xfrm>
        <a:prstGeom prst="roundRect">
          <a:avLst>
            <a:gd name="adj" fmla="val 10000"/>
          </a:avLst>
        </a:prstGeom>
        <a:solidFill>
          <a:schemeClr val="accent2"/>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smtClean="0">
              <a:latin typeface="Century"/>
              <a:ea typeface="ＭＳ 明朝"/>
              <a:cs typeface="+mn-cs"/>
            </a:rPr>
            <a:t>顧客</a:t>
          </a:r>
          <a:r>
            <a:rPr kumimoji="1" lang="en-US" altLang="ja-JP" sz="1500" kern="1200" dirty="0" smtClean="0">
              <a:latin typeface="Century"/>
              <a:ea typeface="ＭＳ 明朝"/>
              <a:cs typeface="+mn-cs"/>
            </a:rPr>
            <a:t>file</a:t>
          </a:r>
          <a:endParaRPr kumimoji="1" lang="ja-JP" altLang="en-US" sz="1500" kern="1200" dirty="0">
            <a:latin typeface="Century"/>
            <a:ea typeface="ＭＳ 明朝"/>
            <a:cs typeface="+mn-cs"/>
          </a:endParaRPr>
        </a:p>
      </dsp:txBody>
      <dsp:txXfrm>
        <a:off x="6366465" y="2531919"/>
        <a:ext cx="944299" cy="457903"/>
      </dsp:txXfrm>
    </dsp:sp>
    <dsp:sp modelId="{126B3CD8-25D9-405C-8844-1BAE0AB1B48F}">
      <dsp:nvSpPr>
        <dsp:cNvPr id="0" name=""/>
        <dsp:cNvSpPr/>
      </dsp:nvSpPr>
      <dsp:spPr>
        <a:xfrm rot="2142401">
          <a:off x="5918061" y="3168104"/>
          <a:ext cx="479198" cy="24565"/>
        </a:xfrm>
        <a:custGeom>
          <a:avLst/>
          <a:gdLst/>
          <a:ahLst/>
          <a:cxnLst/>
          <a:rect l="0" t="0" r="0" b="0"/>
          <a:pathLst>
            <a:path>
              <a:moveTo>
                <a:pt x="0" y="12282"/>
              </a:moveTo>
              <a:lnTo>
                <a:pt x="479198" y="12282"/>
              </a:lnTo>
            </a:path>
          </a:pathLst>
        </a:custGeom>
        <a:noFill/>
        <a:ln w="2642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145681" y="3168407"/>
        <a:ext cx="23959" cy="23959"/>
      </dsp:txXfrm>
    </dsp:sp>
    <dsp:sp modelId="{B5F27C8A-4D2E-43E1-8F3A-729FA7CE7028}">
      <dsp:nvSpPr>
        <dsp:cNvPr id="0" name=""/>
        <dsp:cNvSpPr/>
      </dsp:nvSpPr>
      <dsp:spPr>
        <a:xfrm>
          <a:off x="6352219" y="3077028"/>
          <a:ext cx="972791" cy="486395"/>
        </a:xfrm>
        <a:prstGeom prst="roundRect">
          <a:avLst>
            <a:gd name="adj" fmla="val 10000"/>
          </a:avLst>
        </a:prstGeom>
        <a:solidFill>
          <a:schemeClr val="accent2"/>
        </a:solidFill>
        <a:ln>
          <a:noFill/>
        </a:ln>
        <a:effectLst>
          <a:outerShdw blurRad="38100" dist="25400" dir="2700000" algn="br" rotWithShape="0">
            <a:srgbClr val="000000">
              <a:alpha val="60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kumimoji="1" lang="ja-JP" altLang="en-US" sz="1500" kern="1200" dirty="0" smtClean="0">
              <a:latin typeface="Century"/>
              <a:ea typeface="ＭＳ 明朝"/>
              <a:cs typeface="+mn-cs"/>
            </a:rPr>
            <a:t>受注</a:t>
          </a:r>
          <a:r>
            <a:rPr kumimoji="1" lang="en-US" altLang="ja-JP" sz="1500" kern="1200" dirty="0" smtClean="0">
              <a:latin typeface="Century"/>
              <a:ea typeface="ＭＳ 明朝"/>
              <a:cs typeface="+mn-cs"/>
            </a:rPr>
            <a:t>file</a:t>
          </a:r>
          <a:endParaRPr kumimoji="1" lang="ja-JP" altLang="en-US" sz="1500" kern="1200" dirty="0">
            <a:latin typeface="Century"/>
            <a:ea typeface="ＭＳ 明朝"/>
            <a:cs typeface="+mn-cs"/>
          </a:endParaRPr>
        </a:p>
      </dsp:txBody>
      <dsp:txXfrm>
        <a:off x="6366465" y="3091274"/>
        <a:ext cx="944299" cy="4579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1A901D-E642-4204-A5CB-180F40A82828}" type="datetimeFigureOut">
              <a:rPr kumimoji="1" lang="ja-JP" altLang="en-US" smtClean="0"/>
              <a:t>2012/7/23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596B52-2F54-4F72-B076-05D7EF3A258B}" type="slidenum">
              <a:rPr kumimoji="1" lang="ja-JP" altLang="en-US" smtClean="0"/>
              <a:t>‹#›</a:t>
            </a:fld>
            <a:endParaRPr kumimoji="1" lang="ja-JP" altLang="en-US"/>
          </a:p>
        </p:txBody>
      </p:sp>
    </p:spTree>
    <p:extLst>
      <p:ext uri="{BB962C8B-B14F-4D97-AF65-F5344CB8AC3E}">
        <p14:creationId xmlns:p14="http://schemas.microsoft.com/office/powerpoint/2010/main" val="29314088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キャビネット（</a:t>
            </a:r>
            <a:r>
              <a:rPr kumimoji="1" lang="en-US" altLang="ja-JP" dirty="0" smtClean="0"/>
              <a:t>cabinet</a:t>
            </a:r>
            <a:r>
              <a:rPr kumimoji="1" lang="ja-JP" altLang="en-US" dirty="0" smtClean="0"/>
              <a:t>）や引出など書類やフォルダーを整理する用語がありますが、コンピューターでは使うことがほとんどありません。ソフトウェアで事務用の整理棚や箱をイメージした仮想棚の意味で使う例はあるようです。</a:t>
            </a:r>
            <a:endParaRPr kumimoji="1" lang="ja-JP" altLang="en-US" dirty="0"/>
          </a:p>
        </p:txBody>
      </p:sp>
      <p:sp>
        <p:nvSpPr>
          <p:cNvPr id="4" name="スライド番号プレースホルダー 3"/>
          <p:cNvSpPr>
            <a:spLocks noGrp="1"/>
          </p:cNvSpPr>
          <p:nvPr>
            <p:ph type="sldNum" sz="quarter" idx="10"/>
          </p:nvPr>
        </p:nvSpPr>
        <p:spPr/>
        <p:txBody>
          <a:bodyPr/>
          <a:lstStyle/>
          <a:p>
            <a:fld id="{9F596B52-2F54-4F72-B076-05D7EF3A258B}" type="slidenum">
              <a:rPr kumimoji="1" lang="ja-JP" altLang="en-US" smtClean="0"/>
              <a:t>3</a:t>
            </a:fld>
            <a:endParaRPr kumimoji="1" lang="ja-JP" altLang="en-US"/>
          </a:p>
        </p:txBody>
      </p:sp>
    </p:spTree>
    <p:extLst>
      <p:ext uri="{BB962C8B-B14F-4D97-AF65-F5344CB8AC3E}">
        <p14:creationId xmlns:p14="http://schemas.microsoft.com/office/powerpoint/2010/main" val="2207163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ライブラリ：ある特定の機能を持ったプログラムを、他のプログラムから利用できるように部品化し、複数のプログラム部品を一つのファイルにまとめたもの。（</a:t>
            </a:r>
            <a:r>
              <a:rPr kumimoji="1" lang="en-US" altLang="ja-JP" dirty="0" smtClean="0"/>
              <a:t>from</a:t>
            </a:r>
            <a:r>
              <a:rPr kumimoji="1" lang="en-US" altLang="ja-JP" baseline="0" dirty="0" smtClean="0"/>
              <a:t> </a:t>
            </a:r>
            <a:r>
              <a:rPr kumimoji="1" lang="en-US" altLang="ja-JP" dirty="0" smtClean="0"/>
              <a:t>e-words)</a:t>
            </a:r>
          </a:p>
          <a:p>
            <a:r>
              <a:rPr kumimoji="1" lang="ja-JP" altLang="en-US" dirty="0" smtClean="0"/>
              <a:t>ライブラリ（</a:t>
            </a:r>
            <a:r>
              <a:rPr kumimoji="1" lang="en-US" altLang="ja-JP" dirty="0" smtClean="0"/>
              <a:t>Library</a:t>
            </a:r>
            <a:r>
              <a:rPr kumimoji="1" lang="ja-JP" altLang="en-US" dirty="0" smtClean="0"/>
              <a:t>）は、汎用性の高い複数のプログラムを、再利用可能な形でひとまとまりにしたものである。（ウィキペディア）</a:t>
            </a:r>
            <a:endParaRPr kumimoji="1" lang="en-US" altLang="ja-JP" dirty="0" smtClean="0"/>
          </a:p>
          <a:p>
            <a:r>
              <a:rPr kumimoji="1" lang="ja-JP" altLang="en-US" dirty="0" smtClean="0"/>
              <a:t>ライブラリーは、</a:t>
            </a:r>
            <a:r>
              <a:rPr kumimoji="1" lang="en-US" altLang="ja-JP" dirty="0" smtClean="0"/>
              <a:t>1.</a:t>
            </a:r>
            <a:r>
              <a:rPr kumimoji="1" lang="ja-JP" altLang="en-US" dirty="0" smtClean="0"/>
              <a:t>図書館、図書室。</a:t>
            </a:r>
            <a:r>
              <a:rPr kumimoji="1" lang="en-US" altLang="ja-JP" dirty="0" smtClean="0"/>
              <a:t>2.</a:t>
            </a:r>
            <a:r>
              <a:rPr kumimoji="1" lang="ja-JP" altLang="en-US" dirty="0" smtClean="0"/>
              <a:t>資料として収集し保管してあるもの。また、その施設。</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F596B52-2F54-4F72-B076-05D7EF3A258B}" type="slidenum">
              <a:rPr kumimoji="1" lang="ja-JP" altLang="en-US" smtClean="0"/>
              <a:t>5</a:t>
            </a:fld>
            <a:endParaRPr kumimoji="1" lang="ja-JP" altLang="en-US"/>
          </a:p>
        </p:txBody>
      </p:sp>
    </p:spTree>
    <p:extLst>
      <p:ext uri="{BB962C8B-B14F-4D97-AF65-F5344CB8AC3E}">
        <p14:creationId xmlns:p14="http://schemas.microsoft.com/office/powerpoint/2010/main" val="520155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r>
              <a:rPr kumimoji="1" lang="en-US" altLang="ja-JP" smtClean="0"/>
              <a:t>2012/7/4</a:t>
            </a:r>
            <a:endParaRPr kumimoji="1" lang="ja-JP" altLang="en-US"/>
          </a:p>
        </p:txBody>
      </p:sp>
      <p:sp>
        <p:nvSpPr>
          <p:cNvPr id="5" name="Footer Placeholder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Slide Number Placeholder 5"/>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r>
              <a:rPr kumimoji="1" lang="en-US" altLang="ja-JP" smtClean="0"/>
              <a:t>2012/7/4</a:t>
            </a:r>
            <a:endParaRPr kumimoji="1" lang="ja-JP" altLang="en-US"/>
          </a:p>
        </p:txBody>
      </p:sp>
      <p:sp>
        <p:nvSpPr>
          <p:cNvPr id="5" name="Footer Placeholder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Slide Number Placeholder 5"/>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kumimoji="1" lang="en-US" altLang="ja-JP" smtClean="0"/>
              <a:t>2012/7/4</a:t>
            </a:r>
            <a:endParaRPr kumimoji="1" lang="ja-JP" altLang="en-US"/>
          </a:p>
        </p:txBody>
      </p:sp>
      <p:sp>
        <p:nvSpPr>
          <p:cNvPr id="5" name="Footer Placeholder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Slide Number Placeholder 5"/>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r>
              <a:rPr kumimoji="1" lang="en-US" altLang="ja-JP" smtClean="0"/>
              <a:t>2012/7/4</a:t>
            </a:r>
            <a:endParaRPr kumimoji="1" lang="ja-JP" altLang="en-US"/>
          </a:p>
        </p:txBody>
      </p:sp>
      <p:sp>
        <p:nvSpPr>
          <p:cNvPr id="5" name="Footer Placeholder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Slide Number Placeholder 5"/>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kumimoji="1" lang="en-US" altLang="ja-JP" smtClean="0"/>
              <a:t>2012/7/4</a:t>
            </a:r>
            <a:endParaRPr kumimoji="1" lang="ja-JP" altLang="en-US"/>
          </a:p>
        </p:txBody>
      </p:sp>
      <p:sp>
        <p:nvSpPr>
          <p:cNvPr id="5" name="Footer Placeholder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Slide Number Placeholder 5"/>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r>
              <a:rPr kumimoji="1" lang="en-US" altLang="ja-JP" smtClean="0"/>
              <a:t>2012/7/4</a:t>
            </a:r>
            <a:endParaRPr kumimoji="1" lang="ja-JP" altLang="en-US"/>
          </a:p>
        </p:txBody>
      </p:sp>
      <p:sp>
        <p:nvSpPr>
          <p:cNvPr id="6" name="Footer Placeholder 5"/>
          <p:cNvSpPr>
            <a:spLocks noGrp="1"/>
          </p:cNvSpPr>
          <p:nvPr>
            <p:ph type="ftr" sz="quarter" idx="11"/>
          </p:nvPr>
        </p:nvSpPr>
        <p:spPr/>
        <p:txBody>
          <a:bodyPr/>
          <a:lstStyle/>
          <a:p>
            <a:r>
              <a:rPr kumimoji="1" lang="en-US" altLang="ja-JP" smtClean="0"/>
              <a:t>SystemKOMACO Ver1.1</a:t>
            </a:r>
            <a:endParaRPr kumimoji="1" lang="ja-JP" altLang="en-US"/>
          </a:p>
        </p:txBody>
      </p:sp>
      <p:sp>
        <p:nvSpPr>
          <p:cNvPr id="7" name="Slide Number Placeholder 6"/>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r>
              <a:rPr kumimoji="1" lang="en-US" altLang="ja-JP" smtClean="0"/>
              <a:t>2012/7/4</a:t>
            </a:r>
            <a:endParaRPr kumimoji="1" lang="ja-JP" altLang="en-US"/>
          </a:p>
        </p:txBody>
      </p:sp>
      <p:sp>
        <p:nvSpPr>
          <p:cNvPr id="8" name="Footer Placeholder 7"/>
          <p:cNvSpPr>
            <a:spLocks noGrp="1"/>
          </p:cNvSpPr>
          <p:nvPr>
            <p:ph type="ftr" sz="quarter" idx="11"/>
          </p:nvPr>
        </p:nvSpPr>
        <p:spPr/>
        <p:txBody>
          <a:bodyPr/>
          <a:lstStyle/>
          <a:p>
            <a:r>
              <a:rPr kumimoji="1" lang="en-US" altLang="ja-JP" smtClean="0"/>
              <a:t>SystemKOMACO Ver1.1</a:t>
            </a:r>
            <a:endParaRPr kumimoji="1" lang="ja-JP" altLang="en-US"/>
          </a:p>
        </p:txBody>
      </p:sp>
      <p:sp>
        <p:nvSpPr>
          <p:cNvPr id="9" name="Slide Number Placeholder 8"/>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r>
              <a:rPr kumimoji="1" lang="en-US" altLang="ja-JP" smtClean="0"/>
              <a:t>2012/7/4</a:t>
            </a:r>
            <a:endParaRPr kumimoji="1" lang="ja-JP" altLang="en-US"/>
          </a:p>
        </p:txBody>
      </p:sp>
      <p:sp>
        <p:nvSpPr>
          <p:cNvPr id="4" name="Footer Placeholder 3"/>
          <p:cNvSpPr>
            <a:spLocks noGrp="1"/>
          </p:cNvSpPr>
          <p:nvPr>
            <p:ph type="ftr" sz="quarter" idx="11"/>
          </p:nvPr>
        </p:nvSpPr>
        <p:spPr/>
        <p:txBody>
          <a:bodyPr/>
          <a:lstStyle/>
          <a:p>
            <a:r>
              <a:rPr kumimoji="1" lang="en-US" altLang="ja-JP" smtClean="0"/>
              <a:t>SystemKOMACO Ver1.1</a:t>
            </a:r>
            <a:endParaRPr kumimoji="1" lang="ja-JP" altLang="en-US"/>
          </a:p>
        </p:txBody>
      </p:sp>
      <p:sp>
        <p:nvSpPr>
          <p:cNvPr id="5" name="Slide Number Placeholder 4"/>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kumimoji="1" lang="en-US" altLang="ja-JP" smtClean="0"/>
              <a:t>2012/7/4</a:t>
            </a:r>
            <a:endParaRPr kumimoji="1" lang="ja-JP" altLang="en-US"/>
          </a:p>
        </p:txBody>
      </p:sp>
      <p:sp>
        <p:nvSpPr>
          <p:cNvPr id="3" name="Footer Placeholder 2"/>
          <p:cNvSpPr>
            <a:spLocks noGrp="1"/>
          </p:cNvSpPr>
          <p:nvPr>
            <p:ph type="ftr" sz="quarter" idx="11"/>
          </p:nvPr>
        </p:nvSpPr>
        <p:spPr/>
        <p:txBody>
          <a:bodyPr/>
          <a:lstStyle/>
          <a:p>
            <a:r>
              <a:rPr kumimoji="1" lang="en-US" altLang="ja-JP" smtClean="0"/>
              <a:t>SystemKOMACO Ver1.1</a:t>
            </a:r>
            <a:endParaRPr kumimoji="1" lang="ja-JP" altLang="en-US"/>
          </a:p>
        </p:txBody>
      </p:sp>
      <p:sp>
        <p:nvSpPr>
          <p:cNvPr id="4" name="Slide Number Placeholder 3"/>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kumimoji="1" lang="en-US" altLang="ja-JP" smtClean="0"/>
              <a:t>2012/7/4</a:t>
            </a:r>
            <a:endParaRPr kumimoji="1" lang="ja-JP" altLang="en-US"/>
          </a:p>
        </p:txBody>
      </p:sp>
      <p:sp>
        <p:nvSpPr>
          <p:cNvPr id="6" name="Footer Placeholder 5"/>
          <p:cNvSpPr>
            <a:spLocks noGrp="1"/>
          </p:cNvSpPr>
          <p:nvPr>
            <p:ph type="ftr" sz="quarter" idx="11"/>
          </p:nvPr>
        </p:nvSpPr>
        <p:spPr/>
        <p:txBody>
          <a:bodyPr/>
          <a:lstStyle/>
          <a:p>
            <a:r>
              <a:rPr kumimoji="1" lang="en-US" altLang="ja-JP" smtClean="0"/>
              <a:t>SystemKOMACO Ver1.1</a:t>
            </a:r>
            <a:endParaRPr kumimoji="1" lang="ja-JP" altLang="en-US"/>
          </a:p>
        </p:txBody>
      </p:sp>
      <p:sp>
        <p:nvSpPr>
          <p:cNvPr id="7" name="Slide Number Placeholder 6"/>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kumimoji="1" lang="en-US" altLang="ja-JP" smtClean="0"/>
              <a:t>2012/7/4</a:t>
            </a:r>
            <a:endParaRPr kumimoji="1" lang="ja-JP" altLang="en-US"/>
          </a:p>
        </p:txBody>
      </p:sp>
      <p:sp>
        <p:nvSpPr>
          <p:cNvPr id="6" name="Footer Placeholder 5"/>
          <p:cNvSpPr>
            <a:spLocks noGrp="1"/>
          </p:cNvSpPr>
          <p:nvPr>
            <p:ph type="ftr" sz="quarter" idx="11"/>
          </p:nvPr>
        </p:nvSpPr>
        <p:spPr/>
        <p:txBody>
          <a:bodyPr/>
          <a:lstStyle/>
          <a:p>
            <a:r>
              <a:rPr kumimoji="1" lang="en-US" altLang="ja-JP" smtClean="0"/>
              <a:t>SystemKOMACO Ver1.1</a:t>
            </a:r>
            <a:endParaRPr kumimoji="1" lang="ja-JP" altLang="en-US"/>
          </a:p>
        </p:txBody>
      </p:sp>
      <p:sp>
        <p:nvSpPr>
          <p:cNvPr id="7" name="Slide Number Placeholder 6"/>
          <p:cNvSpPr>
            <a:spLocks noGrp="1"/>
          </p:cNvSpPr>
          <p:nvPr>
            <p:ph type="sldNum" sz="quarter" idx="12"/>
          </p:nvPr>
        </p:nvSpPr>
        <p:spPr/>
        <p:txBody>
          <a:bodyPr/>
          <a:lstStyle/>
          <a:p>
            <a:fld id="{348457A7-CE04-4073-90D6-18537CA9A07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kumimoji="1" lang="en-US" altLang="ja-JP" smtClean="0"/>
              <a:t>2012/7/4</a:t>
            </a:r>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kumimoji="1" lang="en-US" altLang="ja-JP" smtClean="0"/>
              <a:t>SystemKOMACO Ver1.1</a:t>
            </a:r>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48457A7-CE04-4073-90D6-18537CA9A074}"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upport.microsoft.com/kb/271513/j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cweb.canon.jp/manual/dr/pdf/captureperfect3082-userguide.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kb2.adobe.com/jp/cps/221/221833.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cansnap.fujitsu.com/downloads/jp/jscan/manual/P2WW-2621-03Z0.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upport.microsoft.com/kb/100108/ja" TargetMode="External"/><Relationship Id="rId7" Type="http://schemas.openxmlformats.org/officeDocument/2006/relationships/hyperlink" Target="http://support.microsoft.com/kb/417148/ja" TargetMode="External"/><Relationship Id="rId2" Type="http://schemas.openxmlformats.org/officeDocument/2006/relationships/hyperlink" Target="http://www.microsoft.com/japan/presspass/detail.aspx?newsid=3491" TargetMode="External"/><Relationship Id="rId1" Type="http://schemas.openxmlformats.org/officeDocument/2006/relationships/slideLayout" Target="../slideLayouts/slideLayout2.xml"/><Relationship Id="rId6" Type="http://schemas.openxmlformats.org/officeDocument/2006/relationships/hyperlink" Target="http://support.microsoft.com/kb/903301/ja" TargetMode="External"/><Relationship Id="rId5" Type="http://schemas.openxmlformats.org/officeDocument/2006/relationships/hyperlink" Target="http://msdn.microsoft.com/en-us/library/Aa365247" TargetMode="External"/><Relationship Id="rId4" Type="http://schemas.openxmlformats.org/officeDocument/2006/relationships/hyperlink" Target="http://ja.wikipedia.org/wiki/%E3%83%95%E3%82%A1%E3%82%A4%E3%83%AB%E5%90%8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indows.microsoft.com/ja-JP/windows7/products/features/librari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pport.microsoft.com/kb/436616/ja" TargetMode="External"/><Relationship Id="rId2" Type="http://schemas.openxmlformats.org/officeDocument/2006/relationships/hyperlink" Target="http://kb2.adobe.com/jp/cps/233/233925.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フォルダー名とファイル名</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2532862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連番の数字 </a:t>
            </a:r>
            <a:r>
              <a:rPr kumimoji="1" lang="en-US" altLang="ja-JP" dirty="0" smtClean="0"/>
              <a:t>― </a:t>
            </a:r>
            <a:r>
              <a:rPr kumimoji="1" lang="ja-JP" altLang="en-US" dirty="0" smtClean="0"/>
              <a:t>桁数を揃える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見やすくするために数値の桁数はそろえます</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10</a:t>
            </a:fld>
            <a:endParaRPr kumimoji="1" lang="ja-JP" altLang="en-US"/>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758" y="3852267"/>
            <a:ext cx="1771650" cy="130492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3014" y="3852267"/>
            <a:ext cx="1695450" cy="130492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t="56417"/>
          <a:stretch/>
        </p:blipFill>
        <p:spPr bwMode="auto">
          <a:xfrm>
            <a:off x="7041976" y="2132856"/>
            <a:ext cx="914400" cy="1095941"/>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3510" y="2161714"/>
            <a:ext cx="790575" cy="103822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直線矢印コネクタ 11"/>
          <p:cNvCxnSpPr>
            <a:stCxn id="11" idx="3"/>
            <a:endCxn id="10" idx="1"/>
          </p:cNvCxnSpPr>
          <p:nvPr/>
        </p:nvCxnSpPr>
        <p:spPr>
          <a:xfrm>
            <a:off x="6374085" y="2680827"/>
            <a:ext cx="667891"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3" name="直線矢印コネクタ 12"/>
          <p:cNvCxnSpPr>
            <a:stCxn id="8" idx="3"/>
            <a:endCxn id="9" idx="1"/>
          </p:cNvCxnSpPr>
          <p:nvPr/>
        </p:nvCxnSpPr>
        <p:spPr>
          <a:xfrm>
            <a:off x="6520408" y="4504730"/>
            <a:ext cx="53260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pic>
        <p:nvPicPr>
          <p:cNvPr id="4099" name="Picture 3"/>
          <p:cNvPicPr>
            <a:picLocks noChangeAspect="1" noChangeArrowheads="1"/>
          </p:cNvPicPr>
          <p:nvPr/>
        </p:nvPicPr>
        <p:blipFill rotWithShape="1">
          <a:blip r:embed="rId6">
            <a:extLst>
              <a:ext uri="{28A0092B-C50C-407E-A947-70E740481C1C}">
                <a14:useLocalDpi xmlns:a14="http://schemas.microsoft.com/office/drawing/2010/main" val="0"/>
              </a:ext>
            </a:extLst>
          </a:blip>
          <a:srcRect b="29064"/>
          <a:stretch/>
        </p:blipFill>
        <p:spPr bwMode="auto">
          <a:xfrm>
            <a:off x="622074" y="2183900"/>
            <a:ext cx="1123950" cy="3939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四角形吹き出し 15"/>
          <p:cNvSpPr/>
          <p:nvPr/>
        </p:nvSpPr>
        <p:spPr>
          <a:xfrm>
            <a:off x="2122105" y="2735188"/>
            <a:ext cx="2448272" cy="646331"/>
          </a:xfrm>
          <a:prstGeom prst="wedgeRectCallout">
            <a:avLst>
              <a:gd name="adj1" fmla="val -70758"/>
              <a:gd name="adj2" fmla="val 68169"/>
            </a:avLst>
          </a:prstGeom>
        </p:spPr>
        <p:style>
          <a:lnRef idx="2">
            <a:schemeClr val="accent5"/>
          </a:lnRef>
          <a:fillRef idx="1">
            <a:schemeClr val="lt1"/>
          </a:fillRef>
          <a:effectRef idx="0">
            <a:schemeClr val="accent5"/>
          </a:effectRef>
          <a:fontRef idx="minor">
            <a:schemeClr val="dk1"/>
          </a:fontRef>
        </p:style>
        <p:txBody>
          <a:bodyPr rtlCol="0" anchor="ctr">
            <a:spAutoFit/>
          </a:bodyPr>
          <a:lstStyle/>
          <a:p>
            <a:pPr algn="ctr"/>
            <a:r>
              <a:rPr kumimoji="1" lang="ja-JP" altLang="en-US" dirty="0" smtClean="0"/>
              <a:t>先頭の数値の桁数がそろっていないとわかりにくい</a:t>
            </a:r>
            <a:endParaRPr kumimoji="1" lang="ja-JP" altLang="en-US" dirty="0"/>
          </a:p>
        </p:txBody>
      </p:sp>
    </p:spTree>
    <p:extLst>
      <p:ext uri="{BB962C8B-B14F-4D97-AF65-F5344CB8AC3E}">
        <p14:creationId xmlns:p14="http://schemas.microsoft.com/office/powerpoint/2010/main" val="3803422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日付の入力・表示はどうするか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西暦</a:t>
            </a:r>
            <a:r>
              <a:rPr kumimoji="1" lang="en-US" altLang="ja-JP" dirty="0" smtClean="0"/>
              <a:t>4</a:t>
            </a:r>
            <a:r>
              <a:rPr kumimoji="1" lang="ja-JP" altLang="en-US" dirty="0" smtClean="0"/>
              <a:t>桁（例：</a:t>
            </a:r>
            <a:r>
              <a:rPr kumimoji="1" lang="en-US" altLang="ja-JP" dirty="0" smtClean="0"/>
              <a:t>2012</a:t>
            </a:r>
            <a:r>
              <a:rPr kumimoji="1" lang="ja-JP" altLang="en-US" dirty="0" smtClean="0"/>
              <a:t>、</a:t>
            </a:r>
            <a:r>
              <a:rPr kumimoji="1" lang="en-US" altLang="ja-JP" dirty="0" smtClean="0"/>
              <a:t>2012</a:t>
            </a:r>
            <a:r>
              <a:rPr kumimoji="1" lang="ja-JP" altLang="en-US" dirty="0" smtClean="0"/>
              <a:t>年、</a:t>
            </a:r>
            <a:r>
              <a:rPr kumimoji="1" lang="en-US" altLang="ja-JP" dirty="0" smtClean="0"/>
              <a:t>2012Y</a:t>
            </a:r>
            <a:r>
              <a:rPr kumimoji="1" lang="ja-JP" altLang="en-US" dirty="0" smtClean="0"/>
              <a:t>、</a:t>
            </a:r>
            <a:r>
              <a:rPr kumimoji="1" lang="en-US" altLang="ja-JP" dirty="0" smtClean="0"/>
              <a:t>2012y</a:t>
            </a:r>
            <a:r>
              <a:rPr kumimoji="1" lang="ja-JP" altLang="en-US" dirty="0" smtClean="0"/>
              <a:t>）で入力する</a:t>
            </a:r>
            <a:endParaRPr kumimoji="1" lang="en-US" altLang="ja-JP" dirty="0" smtClean="0"/>
          </a:p>
          <a:p>
            <a:pPr lvl="1">
              <a:buFont typeface="Wingdings" pitchFamily="2" charset="2"/>
              <a:buChar char="Ø"/>
            </a:pPr>
            <a:r>
              <a:rPr kumimoji="1" lang="ja-JP" altLang="en-US" dirty="0" smtClean="0"/>
              <a:t>「</a:t>
            </a:r>
            <a:r>
              <a:rPr kumimoji="1" lang="en-US" altLang="ja-JP" dirty="0" smtClean="0"/>
              <a:t>120304</a:t>
            </a:r>
            <a:r>
              <a:rPr kumimoji="1" lang="ja-JP" altLang="en-US" dirty="0" smtClean="0"/>
              <a:t>」とした場合、</a:t>
            </a:r>
            <a:r>
              <a:rPr kumimoji="1" lang="en-US" altLang="ja-JP" dirty="0" smtClean="0"/>
              <a:t>2012</a:t>
            </a:r>
            <a:r>
              <a:rPr kumimoji="1" lang="ja-JP" altLang="en-US" dirty="0" smtClean="0"/>
              <a:t>年か平成</a:t>
            </a:r>
            <a:r>
              <a:rPr kumimoji="1" lang="en-US" altLang="ja-JP" dirty="0" smtClean="0"/>
              <a:t>12</a:t>
            </a:r>
            <a:r>
              <a:rPr kumimoji="1" lang="ja-JP" altLang="en-US" dirty="0" smtClean="0"/>
              <a:t>年の区別が後日わかりにくいため</a:t>
            </a:r>
            <a:endParaRPr kumimoji="1" lang="en-US" altLang="ja-JP" dirty="0" smtClean="0"/>
          </a:p>
          <a:p>
            <a:r>
              <a:rPr lang="ja-JP" altLang="en-US" dirty="0" smtClean="0"/>
              <a:t>和暦を単独（例：</a:t>
            </a:r>
            <a:r>
              <a:rPr lang="en-US" altLang="ja-JP" dirty="0" smtClean="0"/>
              <a:t>H24</a:t>
            </a:r>
            <a:r>
              <a:rPr lang="ja-JP" altLang="en-US" dirty="0" smtClean="0"/>
              <a:t>、平成</a:t>
            </a:r>
            <a:r>
              <a:rPr lang="en-US" altLang="ja-JP" dirty="0" smtClean="0"/>
              <a:t>24</a:t>
            </a:r>
            <a:r>
              <a:rPr lang="ja-JP" altLang="en-US" dirty="0" smtClean="0"/>
              <a:t>）で使用しない</a:t>
            </a:r>
            <a:endParaRPr lang="en-US" altLang="ja-JP" dirty="0" smtClean="0"/>
          </a:p>
          <a:p>
            <a:pPr lvl="1">
              <a:buFont typeface="Wingdings" pitchFamily="2" charset="2"/>
              <a:buChar char="Ø"/>
            </a:pPr>
            <a:r>
              <a:rPr kumimoji="1" lang="ja-JP" altLang="en-US" dirty="0" smtClean="0"/>
              <a:t>コンピューターのエクスプローラーで表示される日付が西暦のため</a:t>
            </a:r>
            <a:endParaRPr kumimoji="1" lang="en-US" altLang="ja-JP" dirty="0" smtClean="0"/>
          </a:p>
          <a:p>
            <a:r>
              <a:rPr lang="ja-JP" altLang="en-US" dirty="0"/>
              <a:t>和暦</a:t>
            </a:r>
            <a:r>
              <a:rPr lang="ja-JP" altLang="en-US" dirty="0" smtClean="0"/>
              <a:t>の表記が必要な場合は併記する</a:t>
            </a:r>
            <a:endParaRPr lang="en-US" altLang="ja-JP" dirty="0" smtClean="0"/>
          </a:p>
          <a:p>
            <a:pPr lvl="1">
              <a:buFont typeface="Wingdings" pitchFamily="2" charset="2"/>
              <a:buChar char="Ø"/>
            </a:pPr>
            <a:r>
              <a:rPr kumimoji="1" lang="ja-JP" altLang="en-US" dirty="0" smtClean="0"/>
              <a:t>例）</a:t>
            </a:r>
            <a:r>
              <a:rPr kumimoji="1" lang="en-US" altLang="ja-JP" dirty="0" smtClean="0"/>
              <a:t>2012(H24)</a:t>
            </a:r>
            <a:r>
              <a:rPr kumimoji="1" lang="ja-JP" altLang="en-US" dirty="0" smtClean="0"/>
              <a:t>、</a:t>
            </a:r>
            <a:r>
              <a:rPr kumimoji="1" lang="en-US" altLang="ja-JP" dirty="0" smtClean="0"/>
              <a:t>2012(</a:t>
            </a:r>
            <a:r>
              <a:rPr kumimoji="1" lang="ja-JP" altLang="en-US" dirty="0" smtClean="0"/>
              <a:t>平成</a:t>
            </a:r>
            <a:r>
              <a:rPr kumimoji="1" lang="en-US" altLang="ja-JP" dirty="0" smtClean="0"/>
              <a:t>24)</a:t>
            </a:r>
            <a:r>
              <a:rPr kumimoji="1" lang="ja-JP" altLang="en-US" dirty="0" smtClean="0"/>
              <a:t>、</a:t>
            </a:r>
            <a:r>
              <a:rPr kumimoji="1" lang="en-US" altLang="ja-JP" dirty="0" smtClean="0"/>
              <a:t>2012(</a:t>
            </a:r>
            <a:r>
              <a:rPr kumimoji="1" lang="ja-JP" altLang="en-US" dirty="0" smtClean="0"/>
              <a:t>平</a:t>
            </a:r>
            <a:r>
              <a:rPr kumimoji="1" lang="en-US" altLang="ja-JP" dirty="0" smtClean="0"/>
              <a:t>24)</a:t>
            </a:r>
            <a:r>
              <a:rPr kumimoji="1" lang="ja-JP" altLang="en-US" dirty="0" smtClean="0"/>
              <a:t>、</a:t>
            </a:r>
            <a:r>
              <a:rPr kumimoji="1" lang="en-US" altLang="ja-JP" dirty="0" smtClean="0"/>
              <a:t>2012(h24)</a:t>
            </a:r>
          </a:p>
          <a:p>
            <a:r>
              <a:rPr lang="ja-JP" altLang="en-US" dirty="0" smtClean="0"/>
              <a:t>月日はそれぞれ</a:t>
            </a:r>
            <a:r>
              <a:rPr lang="en-US" altLang="ja-JP" dirty="0" smtClean="0"/>
              <a:t>2</a:t>
            </a:r>
            <a:r>
              <a:rPr lang="ja-JP" altLang="en-US" dirty="0" smtClean="0"/>
              <a:t>桁（例：</a:t>
            </a:r>
            <a:r>
              <a:rPr lang="en-US" altLang="ja-JP" dirty="0" smtClean="0"/>
              <a:t>03</a:t>
            </a:r>
            <a:r>
              <a:rPr lang="ja-JP" altLang="en-US" dirty="0" smtClean="0"/>
              <a:t>）入力が望ましい</a:t>
            </a:r>
            <a:endParaRPr lang="en-US" altLang="ja-JP" dirty="0" smtClean="0"/>
          </a:p>
          <a:p>
            <a:pPr lvl="1"/>
            <a:r>
              <a:rPr kumimoji="1" lang="ja-JP" altLang="en-US" dirty="0" smtClean="0"/>
              <a:t>エクスプローラで表示の際、わかりやすい（文字数が同じ）</a:t>
            </a:r>
            <a:endParaRPr kumimoji="1" lang="en-US" altLang="ja-JP" dirty="0" smtClean="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11</a:t>
            </a:fld>
            <a:endParaRPr kumimoji="1" lang="ja-JP" alt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5087357"/>
            <a:ext cx="1771650" cy="130492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5087357"/>
            <a:ext cx="1695450" cy="130492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t="56417"/>
          <a:stretch/>
        </p:blipFill>
        <p:spPr bwMode="auto">
          <a:xfrm>
            <a:off x="3131840" y="5249562"/>
            <a:ext cx="914400" cy="1095941"/>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6024" y="5278421"/>
            <a:ext cx="790575" cy="103822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直線矢印コネクタ 7"/>
          <p:cNvCxnSpPr>
            <a:stCxn id="4102" idx="3"/>
            <a:endCxn id="4101" idx="1"/>
          </p:cNvCxnSpPr>
          <p:nvPr/>
        </p:nvCxnSpPr>
        <p:spPr>
          <a:xfrm flipV="1">
            <a:off x="2536599" y="5797533"/>
            <a:ext cx="595241" cy="1"/>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0" name="直線矢印コネクタ 9"/>
          <p:cNvCxnSpPr>
            <a:stCxn id="4099" idx="3"/>
            <a:endCxn id="4100" idx="1"/>
          </p:cNvCxnSpPr>
          <p:nvPr/>
        </p:nvCxnSpPr>
        <p:spPr>
          <a:xfrm>
            <a:off x="6415658" y="5739820"/>
            <a:ext cx="532606"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2" name="直線コネクタ 11"/>
          <p:cNvCxnSpPr/>
          <p:nvPr/>
        </p:nvCxnSpPr>
        <p:spPr>
          <a:xfrm>
            <a:off x="3882553" y="5249562"/>
            <a:ext cx="0" cy="1095941"/>
          </a:xfrm>
          <a:prstGeom prst="line">
            <a:avLst/>
          </a:prstGeom>
          <a:ln>
            <a:solidFill>
              <a:schemeClr val="tx2"/>
            </a:solidFill>
            <a:prstDash val="sysDot"/>
          </a:ln>
        </p:spPr>
        <p:style>
          <a:lnRef idx="2">
            <a:schemeClr val="accent2"/>
          </a:lnRef>
          <a:fillRef idx="0">
            <a:schemeClr val="accent2"/>
          </a:fillRef>
          <a:effectRef idx="1">
            <a:schemeClr val="accent2"/>
          </a:effectRef>
          <a:fontRef idx="minor">
            <a:schemeClr val="tx1"/>
          </a:fontRef>
        </p:style>
      </p:cxnSp>
      <p:cxnSp>
        <p:nvCxnSpPr>
          <p:cNvPr id="18" name="直線コネクタ 17"/>
          <p:cNvCxnSpPr/>
          <p:nvPr/>
        </p:nvCxnSpPr>
        <p:spPr>
          <a:xfrm>
            <a:off x="8585786" y="5129198"/>
            <a:ext cx="0" cy="1296000"/>
          </a:xfrm>
          <a:prstGeom prst="line">
            <a:avLst/>
          </a:prstGeom>
          <a:ln>
            <a:solidFill>
              <a:schemeClr val="tx2"/>
            </a:solidFill>
            <a:prstDash val="sysDot"/>
          </a:ln>
        </p:spPr>
        <p:style>
          <a:lnRef idx="2">
            <a:schemeClr val="accent2"/>
          </a:lnRef>
          <a:fillRef idx="0">
            <a:schemeClr val="accent2"/>
          </a:fillRef>
          <a:effectRef idx="1">
            <a:schemeClr val="accent2"/>
          </a:effectRef>
          <a:fontRef idx="minor">
            <a:schemeClr val="tx1"/>
          </a:fontRef>
        </p:style>
      </p:cxnSp>
      <p:sp>
        <p:nvSpPr>
          <p:cNvPr id="7" name="フリーフォーム 6"/>
          <p:cNvSpPr/>
          <p:nvPr/>
        </p:nvSpPr>
        <p:spPr>
          <a:xfrm>
            <a:off x="6167535" y="5178490"/>
            <a:ext cx="205273" cy="1156996"/>
          </a:xfrm>
          <a:custGeom>
            <a:avLst/>
            <a:gdLst>
              <a:gd name="connsiteX0" fmla="*/ 83975 w 205273"/>
              <a:gd name="connsiteY0" fmla="*/ 0 h 1156996"/>
              <a:gd name="connsiteX1" fmla="*/ 74645 w 205273"/>
              <a:gd name="connsiteY1" fmla="*/ 186612 h 1156996"/>
              <a:gd name="connsiteX2" fmla="*/ 18661 w 205273"/>
              <a:gd name="connsiteY2" fmla="*/ 195943 h 1156996"/>
              <a:gd name="connsiteX3" fmla="*/ 0 w 205273"/>
              <a:gd name="connsiteY3" fmla="*/ 223934 h 1156996"/>
              <a:gd name="connsiteX4" fmla="*/ 9330 w 205273"/>
              <a:gd name="connsiteY4" fmla="*/ 279918 h 1156996"/>
              <a:gd name="connsiteX5" fmla="*/ 18661 w 205273"/>
              <a:gd name="connsiteY5" fmla="*/ 307910 h 1156996"/>
              <a:gd name="connsiteX6" fmla="*/ 27992 w 205273"/>
              <a:gd name="connsiteY6" fmla="*/ 382555 h 1156996"/>
              <a:gd name="connsiteX7" fmla="*/ 102636 w 205273"/>
              <a:gd name="connsiteY7" fmla="*/ 391886 h 1156996"/>
              <a:gd name="connsiteX8" fmla="*/ 93306 w 205273"/>
              <a:gd name="connsiteY8" fmla="*/ 466530 h 1156996"/>
              <a:gd name="connsiteX9" fmla="*/ 83975 w 205273"/>
              <a:gd name="connsiteY9" fmla="*/ 606490 h 1156996"/>
              <a:gd name="connsiteX10" fmla="*/ 18661 w 205273"/>
              <a:gd name="connsiteY10" fmla="*/ 615820 h 1156996"/>
              <a:gd name="connsiteX11" fmla="*/ 27992 w 205273"/>
              <a:gd name="connsiteY11" fmla="*/ 793102 h 1156996"/>
              <a:gd name="connsiteX12" fmla="*/ 83975 w 205273"/>
              <a:gd name="connsiteY12" fmla="*/ 802432 h 1156996"/>
              <a:gd name="connsiteX13" fmla="*/ 205273 w 205273"/>
              <a:gd name="connsiteY13" fmla="*/ 821094 h 1156996"/>
              <a:gd name="connsiteX14" fmla="*/ 186612 w 205273"/>
              <a:gd name="connsiteY14" fmla="*/ 877077 h 1156996"/>
              <a:gd name="connsiteX15" fmla="*/ 195943 w 205273"/>
              <a:gd name="connsiteY15" fmla="*/ 1156996 h 1156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5273" h="1156996">
                <a:moveTo>
                  <a:pt x="83975" y="0"/>
                </a:moveTo>
                <a:cubicBezTo>
                  <a:pt x="80865" y="62204"/>
                  <a:pt x="94340" y="127526"/>
                  <a:pt x="74645" y="186612"/>
                </a:cubicBezTo>
                <a:cubicBezTo>
                  <a:pt x="68662" y="204560"/>
                  <a:pt x="35583" y="187482"/>
                  <a:pt x="18661" y="195943"/>
                </a:cubicBezTo>
                <a:cubicBezTo>
                  <a:pt x="8631" y="200958"/>
                  <a:pt x="6220" y="214604"/>
                  <a:pt x="0" y="223934"/>
                </a:cubicBezTo>
                <a:cubicBezTo>
                  <a:pt x="3110" y="242595"/>
                  <a:pt x="5226" y="261450"/>
                  <a:pt x="9330" y="279918"/>
                </a:cubicBezTo>
                <a:cubicBezTo>
                  <a:pt x="11464" y="289519"/>
                  <a:pt x="16902" y="298233"/>
                  <a:pt x="18661" y="307910"/>
                </a:cubicBezTo>
                <a:cubicBezTo>
                  <a:pt x="23147" y="332581"/>
                  <a:pt x="10261" y="364824"/>
                  <a:pt x="27992" y="382555"/>
                </a:cubicBezTo>
                <a:cubicBezTo>
                  <a:pt x="45723" y="400286"/>
                  <a:pt x="77755" y="388776"/>
                  <a:pt x="102636" y="391886"/>
                </a:cubicBezTo>
                <a:cubicBezTo>
                  <a:pt x="99526" y="416767"/>
                  <a:pt x="95478" y="441549"/>
                  <a:pt x="93306" y="466530"/>
                </a:cubicBezTo>
                <a:cubicBezTo>
                  <a:pt x="89256" y="513111"/>
                  <a:pt x="104885" y="564669"/>
                  <a:pt x="83975" y="606490"/>
                </a:cubicBezTo>
                <a:cubicBezTo>
                  <a:pt x="74140" y="626161"/>
                  <a:pt x="40432" y="612710"/>
                  <a:pt x="18661" y="615820"/>
                </a:cubicBezTo>
                <a:cubicBezTo>
                  <a:pt x="21771" y="674914"/>
                  <a:pt x="8443" y="737248"/>
                  <a:pt x="27992" y="793102"/>
                </a:cubicBezTo>
                <a:cubicBezTo>
                  <a:pt x="34242" y="810958"/>
                  <a:pt x="65424" y="798722"/>
                  <a:pt x="83975" y="802432"/>
                </a:cubicBezTo>
                <a:cubicBezTo>
                  <a:pt x="184994" y="822636"/>
                  <a:pt x="28670" y="801471"/>
                  <a:pt x="205273" y="821094"/>
                </a:cubicBezTo>
                <a:cubicBezTo>
                  <a:pt x="199053" y="839755"/>
                  <a:pt x="185719" y="857427"/>
                  <a:pt x="186612" y="877077"/>
                </a:cubicBezTo>
                <a:cubicBezTo>
                  <a:pt x="197073" y="1107207"/>
                  <a:pt x="195943" y="1013856"/>
                  <a:pt x="195943" y="1156996"/>
                </a:cubicBezTo>
              </a:path>
            </a:pathLst>
          </a:cu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2379306" y="5299788"/>
            <a:ext cx="112509" cy="979714"/>
          </a:xfrm>
          <a:custGeom>
            <a:avLst/>
            <a:gdLst>
              <a:gd name="connsiteX0" fmla="*/ 0 w 112509"/>
              <a:gd name="connsiteY0" fmla="*/ 0 h 979714"/>
              <a:gd name="connsiteX1" fmla="*/ 9331 w 112509"/>
              <a:gd name="connsiteY1" fmla="*/ 373224 h 979714"/>
              <a:gd name="connsiteX2" fmla="*/ 18661 w 112509"/>
              <a:gd name="connsiteY2" fmla="*/ 401216 h 979714"/>
              <a:gd name="connsiteX3" fmla="*/ 93306 w 112509"/>
              <a:gd name="connsiteY3" fmla="*/ 410547 h 979714"/>
              <a:gd name="connsiteX4" fmla="*/ 102637 w 112509"/>
              <a:gd name="connsiteY4" fmla="*/ 933061 h 979714"/>
              <a:gd name="connsiteX5" fmla="*/ 111967 w 112509"/>
              <a:gd name="connsiteY5" fmla="*/ 961053 h 979714"/>
              <a:gd name="connsiteX6" fmla="*/ 111967 w 112509"/>
              <a:gd name="connsiteY6" fmla="*/ 979714 h 97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09" h="979714">
                <a:moveTo>
                  <a:pt x="0" y="0"/>
                </a:moveTo>
                <a:cubicBezTo>
                  <a:pt x="3110" y="124408"/>
                  <a:pt x="3549" y="248912"/>
                  <a:pt x="9331" y="373224"/>
                </a:cubicBezTo>
                <a:cubicBezTo>
                  <a:pt x="9788" y="383049"/>
                  <a:pt x="9673" y="397221"/>
                  <a:pt x="18661" y="401216"/>
                </a:cubicBezTo>
                <a:cubicBezTo>
                  <a:pt x="41575" y="411400"/>
                  <a:pt x="68424" y="407437"/>
                  <a:pt x="93306" y="410547"/>
                </a:cubicBezTo>
                <a:cubicBezTo>
                  <a:pt x="96416" y="584718"/>
                  <a:pt x="96735" y="758962"/>
                  <a:pt x="102637" y="933061"/>
                </a:cubicBezTo>
                <a:cubicBezTo>
                  <a:pt x="102970" y="942891"/>
                  <a:pt x="110038" y="951409"/>
                  <a:pt x="111967" y="961053"/>
                </a:cubicBezTo>
                <a:cubicBezTo>
                  <a:pt x="113187" y="967153"/>
                  <a:pt x="111967" y="973494"/>
                  <a:pt x="111967" y="979714"/>
                </a:cubicBezTo>
              </a:path>
            </a:pathLst>
          </a:cu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2035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日付入力例</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166152715"/>
              </p:ext>
            </p:extLst>
          </p:nvPr>
        </p:nvGraphicFramePr>
        <p:xfrm>
          <a:off x="457200" y="1600200"/>
          <a:ext cx="8406000" cy="3977640"/>
        </p:xfrm>
        <a:graphic>
          <a:graphicData uri="http://schemas.openxmlformats.org/drawingml/2006/table">
            <a:tbl>
              <a:tblPr firstRow="1" bandRow="1">
                <a:tableStyleId>{21E4AEA4-8DFA-4A89-87EB-49C32662AFE0}</a:tableStyleId>
              </a:tblPr>
              <a:tblGrid>
                <a:gridCol w="2052000"/>
                <a:gridCol w="2286000"/>
                <a:gridCol w="2664000"/>
                <a:gridCol w="1404000"/>
              </a:tblGrid>
              <a:tr h="370840">
                <a:tc>
                  <a:txBody>
                    <a:bodyPr/>
                    <a:lstStyle/>
                    <a:p>
                      <a:pPr algn="ctr"/>
                      <a:r>
                        <a:rPr kumimoji="1" lang="ja-JP" altLang="en-US" dirty="0" smtClean="0"/>
                        <a:t>入力例</a:t>
                      </a:r>
                      <a:endParaRPr kumimoji="1" lang="ja-JP" altLang="en-US" dirty="0"/>
                    </a:p>
                  </a:txBody>
                  <a:tcPr/>
                </a:tc>
                <a:tc>
                  <a:txBody>
                    <a:bodyPr/>
                    <a:lstStyle/>
                    <a:p>
                      <a:pPr algn="ctr"/>
                      <a:r>
                        <a:rPr kumimoji="1" lang="ja-JP" altLang="en-US" dirty="0" smtClean="0"/>
                        <a:t>説明</a:t>
                      </a:r>
                      <a:endParaRPr kumimoji="1" lang="ja-JP" altLang="en-US" dirty="0"/>
                    </a:p>
                  </a:txBody>
                  <a:tcPr/>
                </a:tc>
                <a:tc>
                  <a:txBody>
                    <a:bodyPr/>
                    <a:lstStyle/>
                    <a:p>
                      <a:pPr algn="ctr"/>
                      <a:r>
                        <a:rPr kumimoji="1" lang="ja-JP" altLang="en-US" dirty="0" smtClean="0"/>
                        <a:t>問題・課題</a:t>
                      </a:r>
                      <a:endParaRPr kumimoji="1" lang="ja-JP" altLang="en-US" dirty="0"/>
                    </a:p>
                  </a:txBody>
                  <a:tcPr/>
                </a:tc>
                <a:tc>
                  <a:txBody>
                    <a:bodyPr/>
                    <a:lstStyle/>
                    <a:p>
                      <a:pPr algn="ctr"/>
                      <a:r>
                        <a:rPr kumimoji="1" lang="ja-JP" altLang="en-US" dirty="0" smtClean="0"/>
                        <a:t>判定</a:t>
                      </a:r>
                      <a:endParaRPr kumimoji="1" lang="ja-JP" altLang="en-US" dirty="0"/>
                    </a:p>
                  </a:txBody>
                  <a:tcPr/>
                </a:tc>
              </a:tr>
              <a:tr h="370840">
                <a:tc>
                  <a:txBody>
                    <a:bodyPr/>
                    <a:lstStyle/>
                    <a:p>
                      <a:r>
                        <a:rPr kumimoji="1" lang="en-US" altLang="ja-JP" dirty="0" smtClean="0"/>
                        <a:t>20120301</a:t>
                      </a:r>
                      <a:endParaRPr kumimoji="1" lang="ja-JP" altLang="en-US" dirty="0"/>
                    </a:p>
                  </a:txBody>
                  <a:tcPr anchor="ctr"/>
                </a:tc>
                <a:tc>
                  <a:txBody>
                    <a:bodyPr/>
                    <a:lstStyle/>
                    <a:p>
                      <a:r>
                        <a:rPr kumimoji="1" lang="ja-JP" altLang="en-US" dirty="0" smtClean="0"/>
                        <a:t>連続で入力</a:t>
                      </a:r>
                      <a:endParaRPr kumimoji="1" lang="ja-JP" altLang="en-US" dirty="0"/>
                    </a:p>
                  </a:txBody>
                  <a:tcPr anchor="ctr"/>
                </a:tc>
                <a:tc>
                  <a:txBody>
                    <a:bodyPr/>
                    <a:lstStyle/>
                    <a:p>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2012-03-01</a:t>
                      </a:r>
                      <a:endParaRPr kumimoji="1" lang="ja-JP" altLang="en-US" dirty="0"/>
                    </a:p>
                  </a:txBody>
                  <a:tcPr anchor="ctr"/>
                </a:tc>
                <a:tc>
                  <a:txBody>
                    <a:bodyPr/>
                    <a:lstStyle/>
                    <a:p>
                      <a:r>
                        <a:rPr kumimoji="1" lang="ja-JP" altLang="en-US" dirty="0" smtClean="0"/>
                        <a:t>ハイフンで区切る</a:t>
                      </a:r>
                      <a:endParaRPr kumimoji="1" lang="ja-JP" altLang="en-US" dirty="0"/>
                    </a:p>
                  </a:txBody>
                  <a:tcPr anchor="ctr"/>
                </a:tc>
                <a:tc>
                  <a:txBody>
                    <a:bodyPr/>
                    <a:lstStyle/>
                    <a:p>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2012_03_01</a:t>
                      </a:r>
                      <a:endParaRPr kumimoji="1" lang="ja-JP" altLang="en-US" dirty="0"/>
                    </a:p>
                  </a:txBody>
                  <a:tcPr anchor="ctr"/>
                </a:tc>
                <a:tc>
                  <a:txBody>
                    <a:bodyPr/>
                    <a:lstStyle/>
                    <a:p>
                      <a:r>
                        <a:rPr kumimoji="1" lang="ja-JP" altLang="en-US" dirty="0" smtClean="0"/>
                        <a:t>アンダーバーで区切る</a:t>
                      </a:r>
                      <a:endParaRPr kumimoji="1" lang="ja-JP" altLang="en-US" dirty="0"/>
                    </a:p>
                  </a:txBody>
                  <a:tcPr anchor="ctr"/>
                </a:tc>
                <a:tc>
                  <a:txBody>
                    <a:bodyPr/>
                    <a:lstStyle/>
                    <a:p>
                      <a:r>
                        <a:rPr kumimoji="1" lang="ja-JP" altLang="en-US" dirty="0" smtClean="0"/>
                        <a:t>クリック方法で下線が重なる</a:t>
                      </a:r>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pPr algn="l"/>
                      <a:r>
                        <a:rPr kumimoji="1" lang="en-US" altLang="ja-JP" dirty="0" smtClean="0"/>
                        <a:t>2012</a:t>
                      </a:r>
                      <a:r>
                        <a:rPr kumimoji="1" lang="ja-JP" altLang="en-US" dirty="0" smtClean="0"/>
                        <a:t>年</a:t>
                      </a:r>
                      <a:r>
                        <a:rPr kumimoji="1" lang="en-US" altLang="ja-JP" dirty="0" smtClean="0"/>
                        <a:t>03</a:t>
                      </a:r>
                      <a:r>
                        <a:rPr kumimoji="1" lang="ja-JP" altLang="en-US" dirty="0" smtClean="0"/>
                        <a:t>月</a:t>
                      </a:r>
                      <a:r>
                        <a:rPr kumimoji="1" lang="en-US" altLang="ja-JP" dirty="0" smtClean="0"/>
                        <a:t>01</a:t>
                      </a:r>
                      <a:r>
                        <a:rPr kumimoji="1" lang="ja-JP" altLang="en-US" dirty="0" smtClean="0"/>
                        <a:t>日</a:t>
                      </a:r>
                      <a:endParaRPr kumimoji="1" lang="ja-JP" altLang="en-US" dirty="0"/>
                    </a:p>
                  </a:txBody>
                  <a:tcPr anchor="ctr"/>
                </a:tc>
                <a:tc>
                  <a:txBody>
                    <a:bodyPr/>
                    <a:lstStyle/>
                    <a:p>
                      <a:r>
                        <a:rPr kumimoji="1" lang="ja-JP" altLang="en-US" dirty="0" smtClean="0"/>
                        <a:t>年月日で区切る</a:t>
                      </a:r>
                      <a:endParaRPr kumimoji="1" lang="ja-JP" altLang="en-US" dirty="0"/>
                    </a:p>
                  </a:txBody>
                  <a:tcPr anchor="ctr"/>
                </a:tc>
                <a:tc>
                  <a:txBody>
                    <a:bodyPr/>
                    <a:lstStyle/>
                    <a:p>
                      <a:r>
                        <a:rPr kumimoji="1" lang="ja-JP" altLang="en-US" dirty="0" smtClean="0"/>
                        <a:t>入力モードの切替必要</a:t>
                      </a:r>
                      <a:endParaRPr kumimoji="1" lang="en-US" altLang="ja-JP" dirty="0" smtClean="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2012y03m01d</a:t>
                      </a:r>
                      <a:endParaRPr kumimoji="1" lang="ja-JP" altLang="en-US" dirty="0"/>
                    </a:p>
                  </a:txBody>
                  <a:tcPr anchor="ctr"/>
                </a:tc>
                <a:tc>
                  <a:txBody>
                    <a:bodyPr/>
                    <a:lstStyle/>
                    <a:p>
                      <a:r>
                        <a:rPr kumimoji="1" lang="en-US" altLang="ja-JP" dirty="0" smtClean="0"/>
                        <a:t>ymd</a:t>
                      </a:r>
                      <a:r>
                        <a:rPr kumimoji="1" lang="ja-JP" altLang="en-US" dirty="0" smtClean="0"/>
                        <a:t>で区切る</a:t>
                      </a:r>
                      <a:endParaRPr kumimoji="1" lang="ja-JP" altLang="en-US" dirty="0"/>
                    </a:p>
                  </a:txBody>
                  <a:tcPr anchor="ctr"/>
                </a:tc>
                <a:tc>
                  <a:txBody>
                    <a:bodyPr/>
                    <a:lstStyle/>
                    <a:p>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2012Y03M01D</a:t>
                      </a:r>
                      <a:endParaRPr kumimoji="1" lang="ja-JP" altLang="en-US" dirty="0"/>
                    </a:p>
                  </a:txBody>
                  <a:tcPr anchor="ctr"/>
                </a:tc>
                <a:tc>
                  <a:txBody>
                    <a:bodyPr/>
                    <a:lstStyle/>
                    <a:p>
                      <a:r>
                        <a:rPr kumimoji="1" lang="en-US" altLang="ja-JP" dirty="0" smtClean="0"/>
                        <a:t>YMD</a:t>
                      </a:r>
                      <a:r>
                        <a:rPr kumimoji="1" lang="ja-JP" altLang="en-US" dirty="0" smtClean="0"/>
                        <a:t>で区切る</a:t>
                      </a:r>
                      <a:endParaRPr kumimoji="1" lang="ja-JP" altLang="en-US" dirty="0"/>
                    </a:p>
                  </a:txBody>
                  <a:tcPr anchor="ctr"/>
                </a:tc>
                <a:tc>
                  <a:txBody>
                    <a:bodyPr/>
                    <a:lstStyle/>
                    <a:p>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2012.03.01</a:t>
                      </a:r>
                      <a:endParaRPr kumimoji="1" lang="ja-JP" altLang="en-US" dirty="0"/>
                    </a:p>
                  </a:txBody>
                  <a:tcPr anchor="ctr"/>
                </a:tc>
                <a:tc>
                  <a:txBody>
                    <a:bodyPr/>
                    <a:lstStyle/>
                    <a:p>
                      <a:r>
                        <a:rPr kumimoji="1" lang="ja-JP" altLang="en-US" dirty="0" smtClean="0"/>
                        <a:t>ピリオドで区切る</a:t>
                      </a:r>
                      <a:endParaRPr kumimoji="1" lang="ja-JP" altLang="en-US" dirty="0"/>
                    </a:p>
                  </a:txBody>
                  <a:tcPr anchor="ctr"/>
                </a:tc>
                <a:tc>
                  <a:txBody>
                    <a:bodyPr/>
                    <a:lstStyle/>
                    <a:p>
                      <a:r>
                        <a:rPr kumimoji="1" lang="en-US" altLang="ja-JP" dirty="0" smtClean="0"/>
                        <a:t>OS</a:t>
                      </a:r>
                      <a:r>
                        <a:rPr kumimoji="1" lang="ja-JP" altLang="en-US" dirty="0" smtClean="0"/>
                        <a:t>によっては不可</a:t>
                      </a:r>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2012 03 01</a:t>
                      </a:r>
                      <a:endParaRPr kumimoji="1" lang="ja-JP" altLang="en-US" dirty="0"/>
                    </a:p>
                  </a:txBody>
                  <a:tcPr anchor="ctr"/>
                </a:tc>
                <a:tc>
                  <a:txBody>
                    <a:bodyPr/>
                    <a:lstStyle/>
                    <a:p>
                      <a:r>
                        <a:rPr kumimoji="1" lang="ja-JP" altLang="en-US" dirty="0" smtClean="0"/>
                        <a:t>半角スペースで区切る</a:t>
                      </a:r>
                      <a:endParaRPr kumimoji="1" lang="ja-JP" altLang="en-US" dirty="0"/>
                    </a:p>
                  </a:txBody>
                  <a:tcPr anchor="ctr"/>
                </a:tc>
                <a:tc>
                  <a:txBody>
                    <a:bodyPr/>
                    <a:lstStyle/>
                    <a:p>
                      <a:r>
                        <a:rPr kumimoji="1" lang="ja-JP" altLang="en-US" dirty="0" smtClean="0"/>
                        <a:t>視認性が悪い（スペースが見えない）</a:t>
                      </a:r>
                      <a:endParaRPr kumimoji="1" lang="ja-JP" altLang="en-US" dirty="0"/>
                    </a:p>
                  </a:txBody>
                  <a:tcP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2012/03/01</a:t>
                      </a:r>
                      <a:endParaRPr kumimoji="1" lang="ja-JP" altLang="en-US" dirty="0"/>
                    </a:p>
                  </a:txBody>
                  <a:tcPr anchor="ctr"/>
                </a:tc>
                <a:tc>
                  <a:txBody>
                    <a:bodyPr/>
                    <a:lstStyle/>
                    <a:p>
                      <a:r>
                        <a:rPr kumimoji="1" lang="ja-JP" altLang="en-US" dirty="0" smtClean="0"/>
                        <a:t>スラッシュで区切る</a:t>
                      </a:r>
                      <a:endParaRPr kumimoji="1" lang="ja-JP" altLang="en-US" dirty="0"/>
                    </a:p>
                  </a:txBody>
                  <a:tcPr anchor="ctr"/>
                </a:tc>
                <a:tc>
                  <a:txBody>
                    <a:bodyPr/>
                    <a:lstStyle/>
                    <a:p>
                      <a:r>
                        <a:rPr kumimoji="1" lang="ja-JP" altLang="en-US" dirty="0" smtClean="0"/>
                        <a:t>入力不可</a:t>
                      </a:r>
                      <a:endParaRPr kumimoji="1" lang="ja-JP" altLang="en-US" dirty="0"/>
                    </a:p>
                  </a:txBody>
                  <a:tcPr/>
                </a:tc>
                <a:tc>
                  <a:txBody>
                    <a:bodyPr/>
                    <a:lstStyle/>
                    <a:p>
                      <a:pPr algn="ctr"/>
                      <a:r>
                        <a:rPr kumimoji="1" lang="en-US" altLang="ja-JP" dirty="0" smtClean="0"/>
                        <a:t>×</a:t>
                      </a:r>
                      <a:endParaRPr kumimoji="1" lang="ja-JP" altLang="en-US" dirty="0"/>
                    </a:p>
                  </a:txBody>
                  <a:tcPr anchor="ctr"/>
                </a:tc>
              </a:tr>
            </a:tbl>
          </a:graphicData>
        </a:graphic>
      </p:graphicFrame>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12</a:t>
            </a:fld>
            <a:endParaRPr kumimoji="1" lang="ja-JP" altLang="en-US"/>
          </a:p>
        </p:txBody>
      </p:sp>
      <p:sp>
        <p:nvSpPr>
          <p:cNvPr id="3" name="テキスト ボックス 2"/>
          <p:cNvSpPr txBox="1"/>
          <p:nvPr/>
        </p:nvSpPr>
        <p:spPr>
          <a:xfrm>
            <a:off x="467544" y="5733256"/>
            <a:ext cx="8424936"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dirty="0" smtClean="0"/>
              <a:t>月日の入力が必要としない場合もあります。年単位のデータや月単位のデータなど。</a:t>
            </a:r>
            <a:endParaRPr kumimoji="1" lang="ja-JP" altLang="en-US" dirty="0"/>
          </a:p>
        </p:txBody>
      </p:sp>
    </p:spTree>
    <p:extLst>
      <p:ext uri="{BB962C8B-B14F-4D97-AF65-F5344CB8AC3E}">
        <p14:creationId xmlns:p14="http://schemas.microsoft.com/office/powerpoint/2010/main" val="1014699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日付に補足表示をする</a:t>
            </a:r>
            <a:endParaRPr kumimoji="1" lang="ja-JP" altLang="en-US" dirty="0"/>
          </a:p>
        </p:txBody>
      </p:sp>
      <p:sp>
        <p:nvSpPr>
          <p:cNvPr id="3" name="コンテンツ プレースホルダー 2"/>
          <p:cNvSpPr>
            <a:spLocks noGrp="1"/>
          </p:cNvSpPr>
          <p:nvPr>
            <p:ph idx="1"/>
          </p:nvPr>
        </p:nvSpPr>
        <p:spPr>
          <a:xfrm>
            <a:off x="457200" y="1600200"/>
            <a:ext cx="8229600" cy="4061048"/>
          </a:xfrm>
        </p:spPr>
        <p:txBody>
          <a:bodyPr>
            <a:normAutofit/>
          </a:bodyPr>
          <a:lstStyle/>
          <a:p>
            <a:r>
              <a:rPr kumimoji="1" lang="en-US" altLang="ja-JP" dirty="0" smtClean="0"/>
              <a:t>2012</a:t>
            </a:r>
            <a:r>
              <a:rPr kumimoji="1" lang="ja-JP" altLang="en-US" dirty="0" smtClean="0"/>
              <a:t>年度：会社の会計年度と解される</a:t>
            </a:r>
            <a:endParaRPr kumimoji="1" lang="en-US" altLang="ja-JP" dirty="0" smtClean="0"/>
          </a:p>
          <a:p>
            <a:r>
              <a:rPr lang="en-US" altLang="ja-JP" dirty="0"/>
              <a:t>2012</a:t>
            </a:r>
            <a:r>
              <a:rPr lang="ja-JP" altLang="en-US" dirty="0" smtClean="0"/>
              <a:t>年分：会計年度</a:t>
            </a:r>
            <a:r>
              <a:rPr lang="en-US" altLang="ja-JP" dirty="0" smtClean="0"/>
              <a:t>or2012</a:t>
            </a:r>
            <a:r>
              <a:rPr lang="ja-JP" altLang="en-US" dirty="0"/>
              <a:t>年</a:t>
            </a:r>
            <a:r>
              <a:rPr lang="en-US" altLang="ja-JP" dirty="0"/>
              <a:t>1</a:t>
            </a:r>
            <a:r>
              <a:rPr lang="ja-JP" altLang="en-US" dirty="0"/>
              <a:t>月</a:t>
            </a:r>
            <a:r>
              <a:rPr lang="en-US" altLang="ja-JP" dirty="0"/>
              <a:t>1</a:t>
            </a:r>
            <a:r>
              <a:rPr lang="ja-JP" altLang="en-US" dirty="0"/>
              <a:t>日から</a:t>
            </a:r>
            <a:r>
              <a:rPr lang="en-US" altLang="ja-JP" dirty="0"/>
              <a:t>2012</a:t>
            </a:r>
            <a:r>
              <a:rPr lang="ja-JP" altLang="en-US" dirty="0"/>
              <a:t>年</a:t>
            </a:r>
            <a:r>
              <a:rPr lang="en-US" altLang="ja-JP" dirty="0"/>
              <a:t>12</a:t>
            </a:r>
            <a:r>
              <a:rPr lang="ja-JP" altLang="en-US" dirty="0"/>
              <a:t>月</a:t>
            </a:r>
            <a:r>
              <a:rPr lang="en-US" altLang="ja-JP" dirty="0"/>
              <a:t>31</a:t>
            </a:r>
            <a:r>
              <a:rPr lang="ja-JP" altLang="en-US" dirty="0"/>
              <a:t>日</a:t>
            </a:r>
            <a:endParaRPr kumimoji="1" lang="en-US" altLang="ja-JP" dirty="0" smtClean="0"/>
          </a:p>
          <a:p>
            <a:r>
              <a:rPr kumimoji="1" lang="en-US" altLang="ja-JP" dirty="0" smtClean="0"/>
              <a:t>2012</a:t>
            </a:r>
            <a:r>
              <a:rPr kumimoji="1" lang="ja-JP" altLang="en-US" dirty="0" smtClean="0"/>
              <a:t>年：一般的に</a:t>
            </a:r>
            <a:r>
              <a:rPr kumimoji="1" lang="en-US" altLang="ja-JP" dirty="0" smtClean="0"/>
              <a:t>2012</a:t>
            </a:r>
            <a:r>
              <a:rPr kumimoji="1" lang="ja-JP" altLang="en-US" dirty="0" smtClean="0"/>
              <a:t>年</a:t>
            </a:r>
            <a:r>
              <a:rPr kumimoji="1" lang="en-US" altLang="ja-JP" dirty="0" smtClean="0"/>
              <a:t>1</a:t>
            </a:r>
            <a:r>
              <a:rPr kumimoji="1" lang="ja-JP" altLang="en-US" dirty="0" smtClean="0"/>
              <a:t>月</a:t>
            </a:r>
            <a:r>
              <a:rPr kumimoji="1" lang="en-US" altLang="ja-JP" dirty="0" smtClean="0"/>
              <a:t>1</a:t>
            </a:r>
            <a:r>
              <a:rPr kumimoji="1" lang="ja-JP" altLang="en-US" dirty="0" smtClean="0"/>
              <a:t>日から</a:t>
            </a:r>
            <a:r>
              <a:rPr kumimoji="1" lang="en-US" altLang="ja-JP" dirty="0" smtClean="0"/>
              <a:t>2012</a:t>
            </a:r>
            <a:r>
              <a:rPr kumimoji="1" lang="ja-JP" altLang="en-US" dirty="0" smtClean="0"/>
              <a:t>年</a:t>
            </a:r>
            <a:r>
              <a:rPr kumimoji="1" lang="en-US" altLang="ja-JP" dirty="0" smtClean="0"/>
              <a:t>12</a:t>
            </a:r>
            <a:r>
              <a:rPr kumimoji="1" lang="ja-JP" altLang="en-US" dirty="0" smtClean="0"/>
              <a:t>月</a:t>
            </a:r>
            <a:r>
              <a:rPr kumimoji="1" lang="en-US" altLang="ja-JP" dirty="0" smtClean="0"/>
              <a:t>31</a:t>
            </a:r>
            <a:r>
              <a:rPr kumimoji="1" lang="ja-JP" altLang="en-US" dirty="0" smtClean="0"/>
              <a:t>日まで</a:t>
            </a:r>
            <a:endParaRPr kumimoji="1" lang="en-US" altLang="ja-JP" dirty="0" smtClean="0"/>
          </a:p>
          <a:p>
            <a:r>
              <a:rPr lang="en-US" altLang="ja-JP" dirty="0" smtClean="0"/>
              <a:t>2012</a:t>
            </a:r>
            <a:r>
              <a:rPr lang="ja-JP" altLang="en-US" dirty="0" smtClean="0"/>
              <a:t>：</a:t>
            </a:r>
            <a:r>
              <a:rPr lang="ja-JP" altLang="en-US" dirty="0"/>
              <a:t>一般的に</a:t>
            </a:r>
            <a:r>
              <a:rPr lang="en-US" altLang="ja-JP" dirty="0"/>
              <a:t>2012</a:t>
            </a:r>
            <a:r>
              <a:rPr lang="ja-JP" altLang="en-US" dirty="0"/>
              <a:t>年</a:t>
            </a:r>
            <a:r>
              <a:rPr lang="en-US" altLang="ja-JP" dirty="0"/>
              <a:t>1</a:t>
            </a:r>
            <a:r>
              <a:rPr lang="ja-JP" altLang="en-US" dirty="0"/>
              <a:t>月</a:t>
            </a:r>
            <a:r>
              <a:rPr lang="en-US" altLang="ja-JP" dirty="0"/>
              <a:t>1</a:t>
            </a:r>
            <a:r>
              <a:rPr lang="ja-JP" altLang="en-US" dirty="0"/>
              <a:t>日から</a:t>
            </a:r>
            <a:r>
              <a:rPr lang="en-US" altLang="ja-JP" dirty="0"/>
              <a:t>2012</a:t>
            </a:r>
            <a:r>
              <a:rPr lang="ja-JP" altLang="en-US" dirty="0"/>
              <a:t>年</a:t>
            </a:r>
            <a:r>
              <a:rPr lang="en-US" altLang="ja-JP" dirty="0"/>
              <a:t>12</a:t>
            </a:r>
            <a:r>
              <a:rPr lang="ja-JP" altLang="en-US" dirty="0"/>
              <a:t>月</a:t>
            </a:r>
            <a:r>
              <a:rPr lang="en-US" altLang="ja-JP" dirty="0"/>
              <a:t>31</a:t>
            </a:r>
            <a:r>
              <a:rPr lang="ja-JP" altLang="en-US" dirty="0" smtClean="0"/>
              <a:t>日まで</a:t>
            </a:r>
            <a:endParaRPr lang="en-US" altLang="ja-JP" dirty="0" smtClean="0"/>
          </a:p>
          <a:p>
            <a:r>
              <a:rPr kumimoji="1" lang="en-US" altLang="ja-JP" dirty="0" smtClean="0"/>
              <a:t>12-03</a:t>
            </a:r>
            <a:r>
              <a:rPr kumimoji="1" lang="ja-JP" altLang="en-US" dirty="0" smtClean="0"/>
              <a:t>：</a:t>
            </a:r>
            <a:r>
              <a:rPr kumimoji="1" lang="en-US" altLang="ja-JP" dirty="0" smtClean="0"/>
              <a:t>2012</a:t>
            </a:r>
            <a:r>
              <a:rPr kumimoji="1" lang="ja-JP" altLang="en-US" dirty="0" smtClean="0"/>
              <a:t>年</a:t>
            </a:r>
            <a:r>
              <a:rPr kumimoji="1" lang="en-US" altLang="ja-JP" dirty="0" smtClean="0"/>
              <a:t>3</a:t>
            </a:r>
            <a:r>
              <a:rPr kumimoji="1" lang="ja-JP" altLang="en-US" dirty="0" smtClean="0"/>
              <a:t>月か平成</a:t>
            </a:r>
            <a:r>
              <a:rPr kumimoji="1" lang="en-US" altLang="ja-JP" dirty="0" smtClean="0"/>
              <a:t>12</a:t>
            </a:r>
            <a:r>
              <a:rPr kumimoji="1" lang="ja-JP" altLang="en-US" dirty="0" smtClean="0"/>
              <a:t>年</a:t>
            </a:r>
            <a:r>
              <a:rPr kumimoji="1" lang="en-US" altLang="ja-JP" dirty="0" smtClean="0"/>
              <a:t>3</a:t>
            </a:r>
            <a:r>
              <a:rPr kumimoji="1" lang="ja-JP" altLang="en-US" dirty="0" smtClean="0"/>
              <a:t>月か</a:t>
            </a:r>
            <a:endParaRPr kumimoji="1" lang="en-US" altLang="ja-JP" dirty="0"/>
          </a:p>
          <a:p>
            <a:r>
              <a:rPr lang="en-US" altLang="ja-JP" dirty="0" smtClean="0"/>
              <a:t>2012-03</a:t>
            </a:r>
            <a:r>
              <a:rPr lang="ja-JP" altLang="en-US" dirty="0" smtClean="0"/>
              <a:t>：</a:t>
            </a:r>
            <a:r>
              <a:rPr lang="en-US" altLang="ja-JP" dirty="0" smtClean="0"/>
              <a:t>2012</a:t>
            </a:r>
            <a:r>
              <a:rPr lang="ja-JP" altLang="en-US" dirty="0" smtClean="0"/>
              <a:t>年</a:t>
            </a:r>
            <a:r>
              <a:rPr lang="en-US" altLang="ja-JP" dirty="0" smtClean="0"/>
              <a:t>3</a:t>
            </a:r>
            <a:r>
              <a:rPr lang="ja-JP" altLang="en-US" dirty="0" smtClean="0"/>
              <a:t>月（</a:t>
            </a:r>
            <a:r>
              <a:rPr lang="en-US" altLang="ja-JP" dirty="0" smtClean="0"/>
              <a:t>1</a:t>
            </a:r>
            <a:r>
              <a:rPr lang="ja-JP" altLang="en-US" dirty="0" smtClean="0"/>
              <a:t>ヶ月間）</a:t>
            </a:r>
            <a:endParaRPr lang="en-US" altLang="ja-JP" dirty="0" smtClean="0"/>
          </a:p>
          <a:p>
            <a:r>
              <a:rPr kumimoji="1" lang="en-US" altLang="ja-JP" dirty="0" smtClean="0"/>
              <a:t>2012-03</a:t>
            </a:r>
            <a:r>
              <a:rPr kumimoji="1" lang="ja-JP" altLang="en-US" dirty="0" smtClean="0"/>
              <a:t>購入：</a:t>
            </a:r>
            <a:r>
              <a:rPr kumimoji="1" lang="en-US" altLang="ja-JP" dirty="0" smtClean="0"/>
              <a:t>2012</a:t>
            </a:r>
            <a:r>
              <a:rPr kumimoji="1" lang="ja-JP" altLang="en-US" dirty="0" smtClean="0"/>
              <a:t>年</a:t>
            </a:r>
            <a:r>
              <a:rPr kumimoji="1" lang="en-US" altLang="ja-JP" dirty="0" smtClean="0"/>
              <a:t>3</a:t>
            </a:r>
            <a:r>
              <a:rPr kumimoji="1" lang="ja-JP" altLang="en-US" dirty="0" smtClean="0"/>
              <a:t>月に購入</a:t>
            </a:r>
            <a:endParaRPr kumimoji="1" lang="en-US" altLang="ja-JP" dirty="0" smtClean="0"/>
          </a:p>
          <a:p>
            <a:r>
              <a:rPr lang="en-US" altLang="ja-JP" dirty="0" smtClean="0"/>
              <a:t>20120301</a:t>
            </a:r>
            <a:r>
              <a:rPr lang="ja-JP" altLang="en-US" dirty="0" smtClean="0"/>
              <a:t>契約：</a:t>
            </a:r>
            <a:r>
              <a:rPr lang="en-US" altLang="ja-JP" dirty="0" smtClean="0"/>
              <a:t>2012</a:t>
            </a:r>
            <a:r>
              <a:rPr lang="ja-JP" altLang="en-US" dirty="0" smtClean="0"/>
              <a:t>年</a:t>
            </a:r>
            <a:r>
              <a:rPr lang="en-US" altLang="ja-JP" dirty="0" smtClean="0"/>
              <a:t>3</a:t>
            </a:r>
            <a:r>
              <a:rPr lang="ja-JP" altLang="en-US" dirty="0" smtClean="0"/>
              <a:t>月</a:t>
            </a:r>
            <a:r>
              <a:rPr lang="en-US" altLang="ja-JP" dirty="0" smtClean="0"/>
              <a:t>1</a:t>
            </a:r>
            <a:r>
              <a:rPr lang="ja-JP" altLang="en-US" dirty="0" smtClean="0"/>
              <a:t>日契約</a:t>
            </a:r>
            <a:endParaRPr lang="en-US" altLang="ja-JP" dirty="0" smtClean="0"/>
          </a:p>
          <a:p>
            <a:r>
              <a:rPr kumimoji="1" lang="en-US" altLang="ja-JP" dirty="0"/>
              <a:t>20120301</a:t>
            </a:r>
            <a:r>
              <a:rPr kumimoji="1" lang="ja-JP" altLang="en-US" dirty="0" smtClean="0"/>
              <a:t>：</a:t>
            </a:r>
            <a:r>
              <a:rPr kumimoji="1" lang="en-US" altLang="ja-JP" dirty="0" smtClean="0"/>
              <a:t>2012</a:t>
            </a:r>
            <a:r>
              <a:rPr kumimoji="1" lang="ja-JP" altLang="en-US" dirty="0" smtClean="0"/>
              <a:t>年</a:t>
            </a:r>
            <a:r>
              <a:rPr kumimoji="1" lang="en-US" altLang="ja-JP" dirty="0" smtClean="0"/>
              <a:t>3</a:t>
            </a:r>
            <a:r>
              <a:rPr kumimoji="1" lang="ja-JP" altLang="en-US" dirty="0" smtClean="0"/>
              <a:t>月</a:t>
            </a:r>
            <a:r>
              <a:rPr kumimoji="1" lang="en-US" altLang="ja-JP" dirty="0" smtClean="0"/>
              <a:t>1</a:t>
            </a:r>
            <a:r>
              <a:rPr kumimoji="1" lang="ja-JP" altLang="en-US" dirty="0" smtClean="0"/>
              <a:t>日。たぶんファイル作成日？</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13</a:t>
            </a:fld>
            <a:endParaRPr kumimoji="1" lang="ja-JP" altLang="en-US"/>
          </a:p>
        </p:txBody>
      </p:sp>
      <p:sp>
        <p:nvSpPr>
          <p:cNvPr id="8" name="テキスト ボックス 7"/>
          <p:cNvSpPr txBox="1"/>
          <p:nvPr/>
        </p:nvSpPr>
        <p:spPr>
          <a:xfrm>
            <a:off x="467544" y="5795972"/>
            <a:ext cx="8208912"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dirty="0" smtClean="0"/>
              <a:t>ファイルを保存する際、日付を入力するその意味を明示またはルール可が必要です。</a:t>
            </a:r>
            <a:endParaRPr kumimoji="1" lang="en-US" altLang="ja-JP" dirty="0" smtClean="0"/>
          </a:p>
          <a:p>
            <a:r>
              <a:rPr lang="ja-JP" altLang="en-US" dirty="0"/>
              <a:t>ファイル</a:t>
            </a:r>
            <a:r>
              <a:rPr lang="ja-JP" altLang="en-US" dirty="0" smtClean="0"/>
              <a:t>の内容</a:t>
            </a:r>
            <a:r>
              <a:rPr lang="ja-JP" altLang="en-US" dirty="0"/>
              <a:t>に関する</a:t>
            </a:r>
            <a:r>
              <a:rPr lang="ja-JP" altLang="en-US" dirty="0" smtClean="0"/>
              <a:t>日付かファイルの作成日なのか。</a:t>
            </a:r>
            <a:endParaRPr kumimoji="1" lang="ja-JP" altLang="en-US" dirty="0"/>
          </a:p>
        </p:txBody>
      </p:sp>
    </p:spTree>
    <p:extLst>
      <p:ext uri="{BB962C8B-B14F-4D97-AF65-F5344CB8AC3E}">
        <p14:creationId xmlns:p14="http://schemas.microsoft.com/office/powerpoint/2010/main" val="365205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フォルダー、ファイルに名前を付ける（</a:t>
            </a:r>
            <a:r>
              <a:rPr kumimoji="1" lang="en-US" altLang="ja-JP" dirty="0" smtClean="0"/>
              <a:t>1-1</a:t>
            </a:r>
            <a:r>
              <a:rPr kumimoji="1"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次の取扱説明書を</a:t>
            </a:r>
            <a:r>
              <a:rPr lang="en-US" altLang="ja-JP" dirty="0" smtClean="0"/>
              <a:t>PDF</a:t>
            </a:r>
            <a:r>
              <a:rPr lang="ja-JP" altLang="en-US" dirty="0" smtClean="0"/>
              <a:t>ファイルとして保存するには</a:t>
            </a:r>
            <a:endParaRPr lang="en-US" altLang="ja-JP" dirty="0" smtClean="0"/>
          </a:p>
          <a:p>
            <a:pPr marL="274320" lvl="1" indent="0">
              <a:buNone/>
            </a:pPr>
            <a:r>
              <a:rPr lang="ja-JP" altLang="en-US" dirty="0"/>
              <a:t>＜</a:t>
            </a:r>
            <a:r>
              <a:rPr lang="ja-JP" altLang="en-US" dirty="0" smtClean="0"/>
              <a:t>ドキュメント情報＞</a:t>
            </a:r>
            <a:endParaRPr lang="en-US" altLang="ja-JP" dirty="0" smtClean="0"/>
          </a:p>
          <a:p>
            <a:pPr lvl="2">
              <a:buFont typeface="Wingdings" pitchFamily="2" charset="2"/>
              <a:buChar char="p"/>
            </a:pPr>
            <a:r>
              <a:rPr lang="ja-JP" altLang="en-US" dirty="0" smtClean="0"/>
              <a:t>シャープ株式会社、</a:t>
            </a:r>
            <a:r>
              <a:rPr lang="en-US" altLang="ja-JP" dirty="0" smtClean="0"/>
              <a:t>SHARP</a:t>
            </a:r>
          </a:p>
          <a:p>
            <a:pPr lvl="2">
              <a:buFont typeface="Wingdings" pitchFamily="2" charset="2"/>
              <a:buChar char="p"/>
            </a:pPr>
            <a:r>
              <a:rPr lang="ja-JP" altLang="en-US" dirty="0" smtClean="0"/>
              <a:t>取扱説明書</a:t>
            </a:r>
            <a:endParaRPr lang="en-US" altLang="ja-JP" dirty="0" smtClean="0"/>
          </a:p>
          <a:p>
            <a:pPr lvl="2">
              <a:buFont typeface="Wingdings" pitchFamily="2" charset="2"/>
              <a:buChar char="p"/>
            </a:pPr>
            <a:r>
              <a:rPr lang="ja-JP" altLang="en-US" dirty="0" smtClean="0"/>
              <a:t>デジタルコードレスファクシミリ</a:t>
            </a:r>
            <a:endParaRPr lang="en-US" altLang="ja-JP" dirty="0" smtClean="0"/>
          </a:p>
          <a:p>
            <a:pPr lvl="2">
              <a:buFont typeface="Wingdings" pitchFamily="2" charset="2"/>
              <a:buChar char="p"/>
            </a:pPr>
            <a:r>
              <a:rPr lang="ja-JP" altLang="en-US" dirty="0" smtClean="0"/>
              <a:t>機器愛称：</a:t>
            </a:r>
            <a:r>
              <a:rPr lang="en-US" altLang="ja-JP" dirty="0" err="1" smtClean="0"/>
              <a:t>fappy</a:t>
            </a:r>
            <a:r>
              <a:rPr lang="ja-JP" altLang="en-US" dirty="0" smtClean="0"/>
              <a:t>（ファッピィ）</a:t>
            </a:r>
            <a:endParaRPr lang="en-US" altLang="ja-JP" dirty="0" smtClean="0"/>
          </a:p>
          <a:p>
            <a:pPr lvl="2">
              <a:buFont typeface="Wingdings" pitchFamily="2" charset="2"/>
              <a:buChar char="p"/>
            </a:pPr>
            <a:r>
              <a:rPr lang="ja-JP" altLang="en-US" dirty="0" smtClean="0"/>
              <a:t>形名：</a:t>
            </a:r>
            <a:r>
              <a:rPr lang="en-US" altLang="ja-JP" dirty="0" smtClean="0"/>
              <a:t>UX-D19CL</a:t>
            </a:r>
          </a:p>
          <a:p>
            <a:pPr lvl="2">
              <a:buFont typeface="Wingdings" pitchFamily="2" charset="2"/>
              <a:buChar char="p"/>
            </a:pPr>
            <a:r>
              <a:rPr lang="ja-JP" altLang="en-US" dirty="0" smtClean="0"/>
              <a:t>製造番号（シリアルナンバー）</a:t>
            </a:r>
            <a:endParaRPr lang="en-US" altLang="ja-JP" dirty="0" smtClean="0"/>
          </a:p>
          <a:p>
            <a:pPr lvl="2">
              <a:buFont typeface="Wingdings" pitchFamily="2" charset="2"/>
              <a:buChar char="p"/>
            </a:pPr>
            <a:r>
              <a:rPr lang="ja-JP" altLang="en-US" dirty="0" smtClean="0"/>
              <a:t>購入日：</a:t>
            </a:r>
            <a:r>
              <a:rPr lang="en-US" altLang="ja-JP" dirty="0" smtClean="0"/>
              <a:t>2010</a:t>
            </a:r>
            <a:r>
              <a:rPr lang="ja-JP" altLang="en-US" dirty="0" smtClean="0"/>
              <a:t>年</a:t>
            </a:r>
            <a:r>
              <a:rPr lang="en-US" altLang="ja-JP" dirty="0" smtClean="0"/>
              <a:t>9</a:t>
            </a:r>
            <a:r>
              <a:rPr lang="ja-JP" altLang="en-US" dirty="0" smtClean="0"/>
              <a:t>月</a:t>
            </a:r>
            <a:r>
              <a:rPr lang="en-US" altLang="ja-JP" dirty="0" smtClean="0"/>
              <a:t>12</a:t>
            </a:r>
            <a:r>
              <a:rPr lang="ja-JP" altLang="en-US" dirty="0" smtClean="0"/>
              <a:t>日</a:t>
            </a:r>
          </a:p>
          <a:p>
            <a:pPr lvl="2">
              <a:buFont typeface="Wingdings" pitchFamily="2" charset="2"/>
              <a:buChar char="p"/>
            </a:pPr>
            <a:r>
              <a:rPr lang="ja-JP" altLang="en-US" dirty="0" smtClean="0"/>
              <a:t>製造</a:t>
            </a:r>
            <a:r>
              <a:rPr lang="ja-JP" altLang="en-US" dirty="0"/>
              <a:t>日</a:t>
            </a:r>
            <a:r>
              <a:rPr lang="en-US" altLang="ja-JP" dirty="0"/>
              <a:t>:</a:t>
            </a:r>
            <a:r>
              <a:rPr lang="en-US" altLang="ja-JP" dirty="0" smtClean="0"/>
              <a:t>2010</a:t>
            </a:r>
            <a:r>
              <a:rPr lang="ja-JP" altLang="en-US" dirty="0" smtClean="0"/>
              <a:t>年</a:t>
            </a:r>
            <a:r>
              <a:rPr lang="en-US" altLang="ja-JP" dirty="0" smtClean="0"/>
              <a:t>5</a:t>
            </a:r>
            <a:r>
              <a:rPr lang="ja-JP" altLang="en-US" dirty="0" smtClean="0"/>
              <a:t>月</a:t>
            </a:r>
            <a:endParaRPr lang="ja-JP" altLang="en-US" dirty="0"/>
          </a:p>
          <a:p>
            <a:pPr lvl="2">
              <a:buFont typeface="Wingdings" pitchFamily="2" charset="2"/>
              <a:buChar char="p"/>
            </a:pPr>
            <a:r>
              <a:rPr lang="ja-JP" altLang="en-US" dirty="0"/>
              <a:t>使用開始日</a:t>
            </a:r>
            <a:r>
              <a:rPr lang="en-US" altLang="ja-JP" dirty="0"/>
              <a:t>:</a:t>
            </a:r>
            <a:r>
              <a:rPr lang="en-US" altLang="ja-JP" dirty="0" smtClean="0"/>
              <a:t>2010</a:t>
            </a:r>
            <a:r>
              <a:rPr lang="ja-JP" altLang="en-US" dirty="0" smtClean="0"/>
              <a:t>年</a:t>
            </a:r>
            <a:r>
              <a:rPr lang="en-US" altLang="ja-JP" dirty="0" smtClean="0"/>
              <a:t>9</a:t>
            </a:r>
            <a:r>
              <a:rPr lang="ja-JP" altLang="en-US" dirty="0" smtClean="0"/>
              <a:t>月</a:t>
            </a:r>
            <a:r>
              <a:rPr lang="en-US" altLang="ja-JP" dirty="0" smtClean="0"/>
              <a:t>20</a:t>
            </a:r>
            <a:r>
              <a:rPr lang="ja-JP" altLang="en-US" dirty="0" smtClean="0"/>
              <a:t>日</a:t>
            </a:r>
            <a:endParaRPr lang="en-US" altLang="ja-JP" dirty="0" smtClean="0"/>
          </a:p>
          <a:p>
            <a:pPr lvl="2">
              <a:buFont typeface="Wingdings" pitchFamily="2" charset="2"/>
              <a:buChar char="p"/>
            </a:pPr>
            <a:r>
              <a:rPr lang="ja-JP" altLang="en-US" dirty="0"/>
              <a:t>保証期間</a:t>
            </a:r>
            <a:r>
              <a:rPr lang="en-US" altLang="ja-JP" dirty="0"/>
              <a:t>:1</a:t>
            </a:r>
            <a:r>
              <a:rPr lang="ja-JP" altLang="en-US" dirty="0"/>
              <a:t>年間</a:t>
            </a:r>
            <a:r>
              <a:rPr lang="en-US" altLang="ja-JP" dirty="0"/>
              <a:t>(</a:t>
            </a:r>
            <a:r>
              <a:rPr lang="ja-JP" altLang="en-US" dirty="0"/>
              <a:t>購入日から</a:t>
            </a:r>
            <a:r>
              <a:rPr lang="en-US" altLang="ja-JP" dirty="0"/>
              <a:t>)</a:t>
            </a:r>
          </a:p>
          <a:p>
            <a:pPr lvl="2">
              <a:buFont typeface="Wingdings" pitchFamily="2" charset="2"/>
              <a:buChar char="p"/>
            </a:pPr>
            <a:r>
              <a:rPr lang="en-US" altLang="ja-JP" dirty="0" smtClean="0"/>
              <a:t>PDF</a:t>
            </a:r>
            <a:r>
              <a:rPr lang="ja-JP" altLang="en-US" dirty="0" smtClean="0"/>
              <a:t>ファイル作成日</a:t>
            </a:r>
            <a:r>
              <a:rPr lang="en-US" altLang="ja-JP" dirty="0" smtClean="0"/>
              <a:t>:</a:t>
            </a:r>
            <a:r>
              <a:rPr lang="en-US" altLang="ja-JP" dirty="0"/>
              <a:t>2012</a:t>
            </a:r>
            <a:r>
              <a:rPr lang="ja-JP" altLang="en-US" dirty="0"/>
              <a:t>年</a:t>
            </a:r>
            <a:r>
              <a:rPr lang="en-US" altLang="ja-JP" dirty="0"/>
              <a:t>3</a:t>
            </a:r>
            <a:r>
              <a:rPr lang="ja-JP" altLang="en-US" dirty="0"/>
              <a:t>月</a:t>
            </a:r>
            <a:r>
              <a:rPr lang="en-US" altLang="ja-JP" dirty="0"/>
              <a:t>1</a:t>
            </a:r>
            <a:r>
              <a:rPr lang="ja-JP" altLang="en-US" dirty="0" smtClean="0"/>
              <a:t>日</a:t>
            </a:r>
            <a:endParaRPr lang="en-US" altLang="ja-JP" dirty="0" smtClean="0"/>
          </a:p>
          <a:p>
            <a:pPr lvl="2">
              <a:buFont typeface="Wingdings" pitchFamily="2" charset="2"/>
              <a:buChar char="p"/>
            </a:pPr>
            <a:r>
              <a:rPr lang="ja-JP" altLang="en-US" dirty="0" smtClean="0"/>
              <a:t>使用（設置）部署：営業部</a:t>
            </a:r>
            <a:endParaRPr lang="ja-JP" altLang="en-US"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14</a:t>
            </a:fld>
            <a:endParaRPr kumimoji="1" lang="ja-JP"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4369" y="2420888"/>
            <a:ext cx="3412546" cy="2871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2924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フォルダー、ファイルに名前を付ける（</a:t>
            </a:r>
            <a:r>
              <a:rPr lang="en-US" altLang="ja-JP" dirty="0" smtClean="0"/>
              <a:t>1-2</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フォルダー名候補</a:t>
            </a:r>
            <a:endParaRPr kumimoji="1" lang="en-US" altLang="ja-JP" dirty="0" smtClean="0"/>
          </a:p>
          <a:p>
            <a:r>
              <a:rPr lang="ja-JP" altLang="en-US" dirty="0"/>
              <a:t>作成者以外が</a:t>
            </a:r>
            <a:r>
              <a:rPr lang="ja-JP" altLang="en-US" dirty="0" smtClean="0"/>
              <a:t>後日ファイルを開くことを考慮する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15</a:t>
            </a:fld>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1645436097"/>
              </p:ext>
            </p:extLst>
          </p:nvPr>
        </p:nvGraphicFramePr>
        <p:xfrm>
          <a:off x="467544" y="2683728"/>
          <a:ext cx="8240000" cy="3708400"/>
        </p:xfrm>
        <a:graphic>
          <a:graphicData uri="http://schemas.openxmlformats.org/drawingml/2006/table">
            <a:tbl>
              <a:tblPr firstRow="1" bandRow="1">
                <a:tableStyleId>{21E4AEA4-8DFA-4A89-87EB-49C32662AFE0}</a:tableStyleId>
              </a:tblPr>
              <a:tblGrid>
                <a:gridCol w="1728192"/>
                <a:gridCol w="4896544"/>
                <a:gridCol w="1615264"/>
              </a:tblGrid>
              <a:tr h="370840">
                <a:tc>
                  <a:txBody>
                    <a:bodyPr/>
                    <a:lstStyle/>
                    <a:p>
                      <a:pPr algn="ctr"/>
                      <a:r>
                        <a:rPr kumimoji="1" lang="ja-JP" altLang="en-US" dirty="0" smtClean="0"/>
                        <a:t>フォルダー名</a:t>
                      </a:r>
                      <a:endParaRPr kumimoji="1" lang="ja-JP" altLang="en-US" dirty="0"/>
                    </a:p>
                  </a:txBody>
                  <a:tcPr/>
                </a:tc>
                <a:tc>
                  <a:txBody>
                    <a:bodyPr/>
                    <a:lstStyle/>
                    <a:p>
                      <a:pPr algn="ctr"/>
                      <a:r>
                        <a:rPr kumimoji="1" lang="ja-JP" altLang="en-US" dirty="0" smtClean="0"/>
                        <a:t>コメント</a:t>
                      </a:r>
                      <a:endParaRPr kumimoji="1" lang="ja-JP" altLang="en-US" dirty="0"/>
                    </a:p>
                  </a:txBody>
                  <a:tcPr/>
                </a:tc>
                <a:tc>
                  <a:txBody>
                    <a:bodyPr/>
                    <a:lstStyle/>
                    <a:p>
                      <a:pPr algn="ctr"/>
                      <a:r>
                        <a:rPr kumimoji="1" lang="ja-JP" altLang="en-US" dirty="0" smtClean="0"/>
                        <a:t>備考</a:t>
                      </a:r>
                      <a:endParaRPr kumimoji="1" lang="ja-JP" altLang="en-US" dirty="0"/>
                    </a:p>
                  </a:txBody>
                  <a:tcPr/>
                </a:tc>
              </a:tr>
              <a:tr h="370840">
                <a:tc>
                  <a:txBody>
                    <a:bodyPr/>
                    <a:lstStyle/>
                    <a:p>
                      <a:r>
                        <a:rPr kumimoji="1" lang="ja-JP" altLang="en-US" dirty="0" smtClean="0"/>
                        <a:t>メーカー名</a:t>
                      </a:r>
                      <a:endParaRPr kumimoji="1" lang="ja-JP" altLang="en-US" dirty="0"/>
                    </a:p>
                  </a:txBody>
                  <a:tcPr/>
                </a:tc>
                <a:tc>
                  <a:txBody>
                    <a:bodyPr/>
                    <a:lstStyle/>
                    <a:p>
                      <a:r>
                        <a:rPr kumimoji="1" lang="ja-JP" altLang="en-US" dirty="0" smtClean="0"/>
                        <a:t>売買等の取引がある場合他の情報が混在する</a:t>
                      </a:r>
                      <a:endParaRPr kumimoji="1" lang="ja-JP" altLang="en-US" dirty="0"/>
                    </a:p>
                  </a:txBody>
                  <a:tcPr/>
                </a:tc>
                <a:tc>
                  <a:txBody>
                    <a:bodyPr/>
                    <a:lstStyle/>
                    <a:p>
                      <a:r>
                        <a:rPr kumimoji="1" lang="ja-JP" altLang="en-US" dirty="0" smtClean="0"/>
                        <a:t>サブフォルダ</a:t>
                      </a:r>
                      <a:r>
                        <a:rPr kumimoji="1" lang="en-US" altLang="ja-JP" dirty="0" smtClean="0"/>
                        <a:t>―</a:t>
                      </a:r>
                      <a:endParaRPr kumimoji="1" lang="ja-JP" altLang="en-US" dirty="0"/>
                    </a:p>
                  </a:txBody>
                  <a:tcPr/>
                </a:tc>
              </a:tr>
              <a:tr h="370840">
                <a:tc>
                  <a:txBody>
                    <a:bodyPr/>
                    <a:lstStyle/>
                    <a:p>
                      <a:r>
                        <a:rPr kumimoji="1" lang="ja-JP" altLang="en-US" dirty="0" smtClean="0"/>
                        <a:t>取扱説明書</a:t>
                      </a:r>
                      <a:endParaRPr kumimoji="1" lang="ja-JP" altLang="en-US" dirty="0"/>
                    </a:p>
                  </a:txBody>
                  <a:tcPr/>
                </a:tc>
                <a:tc>
                  <a:txBody>
                    <a:bodyPr/>
                    <a:lstStyle/>
                    <a:p>
                      <a:r>
                        <a:rPr kumimoji="1" lang="ja-JP" altLang="en-US" dirty="0" smtClean="0"/>
                        <a:t>直感的に分かる。</a:t>
                      </a:r>
                      <a:endParaRPr kumimoji="1" lang="ja-JP" altLang="en-US" dirty="0"/>
                    </a:p>
                  </a:txBody>
                  <a:tcPr/>
                </a:tc>
                <a:tc>
                  <a:txBody>
                    <a:bodyPr/>
                    <a:lstStyle/>
                    <a:p>
                      <a:endParaRPr kumimoji="1" lang="ja-JP" altLang="en-US"/>
                    </a:p>
                  </a:txBody>
                  <a:tcPr/>
                </a:tc>
              </a:tr>
              <a:tr h="370840">
                <a:tc>
                  <a:txBody>
                    <a:bodyPr/>
                    <a:lstStyle/>
                    <a:p>
                      <a:r>
                        <a:rPr kumimoji="1" lang="ja-JP" altLang="en-US" dirty="0" smtClean="0"/>
                        <a:t>設備備品</a:t>
                      </a:r>
                      <a:endParaRPr kumimoji="1" lang="ja-JP" altLang="en-US" dirty="0"/>
                    </a:p>
                  </a:txBody>
                  <a:tcPr/>
                </a:tc>
                <a:tc>
                  <a:txBody>
                    <a:bodyPr/>
                    <a:lstStyle/>
                    <a:p>
                      <a:r>
                        <a:rPr kumimoji="1" lang="ja-JP" altLang="en-US" dirty="0" smtClean="0"/>
                        <a:t>直感的に分かる。消耗品的な備品をどうするか</a:t>
                      </a:r>
                      <a:endParaRPr kumimoji="1" lang="ja-JP" altLang="en-US" dirty="0"/>
                    </a:p>
                  </a:txBody>
                  <a:tcPr/>
                </a:tc>
                <a:tc>
                  <a:txBody>
                    <a:bodyPr/>
                    <a:lstStyle/>
                    <a:p>
                      <a:endParaRPr kumimoji="1" lang="ja-JP" altLang="en-US" dirty="0"/>
                    </a:p>
                  </a:txBody>
                  <a:tcPr/>
                </a:tc>
              </a:tr>
              <a:tr h="370840">
                <a:tc>
                  <a:txBody>
                    <a:bodyPr/>
                    <a:lstStyle/>
                    <a:p>
                      <a:r>
                        <a:rPr kumimoji="1" lang="ja-JP" altLang="en-US" dirty="0" smtClean="0"/>
                        <a:t>形名</a:t>
                      </a:r>
                      <a:endParaRPr kumimoji="1" lang="ja-JP" altLang="en-US" dirty="0"/>
                    </a:p>
                  </a:txBody>
                  <a:tcPr/>
                </a:tc>
                <a:tc>
                  <a:txBody>
                    <a:bodyPr/>
                    <a:lstStyle/>
                    <a:p>
                      <a:r>
                        <a:rPr kumimoji="1" lang="ja-JP" altLang="en-US" dirty="0" smtClean="0"/>
                        <a:t>メーカー独自の情報。</a:t>
                      </a:r>
                    </a:p>
                  </a:txBody>
                  <a:tcPr/>
                </a:tc>
                <a:tc>
                  <a:txBody>
                    <a:bodyPr/>
                    <a:lstStyle/>
                    <a:p>
                      <a:r>
                        <a:rPr kumimoji="1" lang="ja-JP" altLang="en-US" dirty="0" smtClean="0"/>
                        <a:t>ファイル名に</a:t>
                      </a:r>
                      <a:endParaRPr kumimoji="1" lang="ja-JP" altLang="en-US" dirty="0"/>
                    </a:p>
                  </a:txBody>
                  <a:tcPr/>
                </a:tc>
              </a:tr>
              <a:tr h="370840">
                <a:tc>
                  <a:txBody>
                    <a:bodyPr/>
                    <a:lstStyle/>
                    <a:p>
                      <a:r>
                        <a:rPr kumimoji="1" lang="ja-JP" altLang="en-US" dirty="0" smtClean="0"/>
                        <a:t>通信機器</a:t>
                      </a:r>
                      <a:endParaRPr kumimoji="1" lang="en-US" altLang="ja-JP" dirty="0" smtClean="0"/>
                    </a:p>
                  </a:txBody>
                  <a:tcPr/>
                </a:tc>
                <a:tc>
                  <a:txBody>
                    <a:bodyPr/>
                    <a:lstStyle/>
                    <a:p>
                      <a:r>
                        <a:rPr kumimoji="1" lang="ja-JP" altLang="en-US" dirty="0" smtClean="0"/>
                        <a:t>カテゴリーが曖昧。使用者側では分かりにくい</a:t>
                      </a:r>
                    </a:p>
                  </a:txBody>
                  <a:tcPr/>
                </a:tc>
                <a:tc>
                  <a:txBody>
                    <a:bodyPr/>
                    <a:lstStyle/>
                    <a:p>
                      <a:r>
                        <a:rPr kumimoji="1" lang="ja-JP" altLang="en-US" dirty="0" smtClean="0"/>
                        <a:t>ファイル名に</a:t>
                      </a:r>
                      <a:endParaRPr kumimoji="1" lang="ja-JP" altLang="en-US" dirty="0"/>
                    </a:p>
                  </a:txBody>
                  <a:tcPr/>
                </a:tc>
              </a:tr>
              <a:tr h="370840">
                <a:tc>
                  <a:txBody>
                    <a:bodyPr/>
                    <a:lstStyle/>
                    <a:p>
                      <a:r>
                        <a:rPr kumimoji="1" lang="ja-JP" altLang="en-US" dirty="0" smtClean="0"/>
                        <a:t>購入年</a:t>
                      </a:r>
                      <a:endParaRPr kumimoji="1" lang="ja-JP" altLang="en-US" dirty="0"/>
                    </a:p>
                  </a:txBody>
                  <a:tcPr/>
                </a:tc>
                <a:tc>
                  <a:txBody>
                    <a:bodyPr/>
                    <a:lstStyle/>
                    <a:p>
                      <a:r>
                        <a:rPr kumimoji="1" lang="ja-JP" altLang="en-US" dirty="0" smtClean="0"/>
                        <a:t>経理情報や資産管理で必要か</a:t>
                      </a:r>
                    </a:p>
                  </a:txBody>
                  <a:tcPr/>
                </a:tc>
                <a:tc>
                  <a:txBody>
                    <a:bodyPr/>
                    <a:lstStyle/>
                    <a:p>
                      <a:r>
                        <a:rPr kumimoji="1" lang="ja-JP" altLang="en-US" dirty="0" smtClean="0"/>
                        <a:t>ファイル名に</a:t>
                      </a:r>
                      <a:endParaRPr kumimoji="1" lang="ja-JP" altLang="en-US" dirty="0"/>
                    </a:p>
                  </a:txBody>
                  <a:tcPr/>
                </a:tc>
              </a:tr>
              <a:tr h="370840">
                <a:tc>
                  <a:txBody>
                    <a:bodyPr/>
                    <a:lstStyle/>
                    <a:p>
                      <a:r>
                        <a:rPr kumimoji="1" lang="ja-JP" altLang="en-US" dirty="0" smtClean="0"/>
                        <a:t>使用開始年</a:t>
                      </a:r>
                    </a:p>
                  </a:txBody>
                  <a:tcPr/>
                </a:tc>
                <a:tc>
                  <a:txBody>
                    <a:bodyPr/>
                    <a:lstStyle/>
                    <a:p>
                      <a:r>
                        <a:rPr kumimoji="1" lang="ja-JP" altLang="en-US" dirty="0" smtClean="0"/>
                        <a:t>運用情報。重要な情報ではない</a:t>
                      </a:r>
                    </a:p>
                  </a:txBody>
                  <a:tcPr/>
                </a:tc>
                <a:tc>
                  <a:txBody>
                    <a:bodyPr/>
                    <a:lstStyle/>
                    <a:p>
                      <a:r>
                        <a:rPr kumimoji="1" lang="ja-JP" altLang="en-US" dirty="0" smtClean="0"/>
                        <a:t>ファイル名に</a:t>
                      </a:r>
                      <a:endParaRPr kumimoji="1" lang="ja-JP" altLang="en-US" dirty="0"/>
                    </a:p>
                  </a:txBody>
                  <a:tcPr/>
                </a:tc>
              </a:tr>
              <a:tr h="370840">
                <a:tc>
                  <a:txBody>
                    <a:bodyPr/>
                    <a:lstStyle/>
                    <a:p>
                      <a:r>
                        <a:rPr kumimoji="1" lang="en-US" altLang="ja-JP" dirty="0" smtClean="0"/>
                        <a:t>PDF</a:t>
                      </a:r>
                      <a:r>
                        <a:rPr kumimoji="1" lang="ja-JP" altLang="en-US" dirty="0" smtClean="0"/>
                        <a:t>作成年</a:t>
                      </a:r>
                    </a:p>
                  </a:txBody>
                  <a:tcPr/>
                </a:tc>
                <a:tc>
                  <a:txBody>
                    <a:bodyPr/>
                    <a:lstStyle/>
                    <a:p>
                      <a:r>
                        <a:rPr kumimoji="1" lang="ja-JP" altLang="en-US" dirty="0" smtClean="0"/>
                        <a:t>作成記録。重要な情報ではない。情報が混在する</a:t>
                      </a:r>
                    </a:p>
                  </a:txBody>
                  <a:tcPr/>
                </a:tc>
                <a:tc>
                  <a:txBody>
                    <a:bodyPr/>
                    <a:lstStyle/>
                    <a:p>
                      <a:r>
                        <a:rPr kumimoji="1" lang="ja-JP" altLang="en-US" dirty="0" smtClean="0"/>
                        <a:t>ファイル名に</a:t>
                      </a:r>
                      <a:endParaRPr kumimoji="1" lang="ja-JP" altLang="en-US" dirty="0"/>
                    </a:p>
                  </a:txBody>
                  <a:tcPr/>
                </a:tc>
              </a:tr>
              <a:tr h="370840">
                <a:tc>
                  <a:txBody>
                    <a:bodyPr/>
                    <a:lstStyle/>
                    <a:p>
                      <a:r>
                        <a:rPr kumimoji="1" lang="ja-JP" altLang="en-US" dirty="0" smtClean="0"/>
                        <a:t>使用部署</a:t>
                      </a:r>
                    </a:p>
                  </a:txBody>
                  <a:tcPr/>
                </a:tc>
                <a:tc>
                  <a:txBody>
                    <a:bodyPr/>
                    <a:lstStyle/>
                    <a:p>
                      <a:r>
                        <a:rPr kumimoji="1" lang="ja-JP" altLang="en-US" dirty="0" smtClean="0"/>
                        <a:t>機器の管理や資産管理と関連。</a:t>
                      </a:r>
                    </a:p>
                  </a:txBody>
                  <a:tcPr/>
                </a:tc>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256870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フォルダー、ファイルに名前を付ける（</a:t>
            </a:r>
            <a:r>
              <a:rPr lang="en-US" altLang="ja-JP" dirty="0"/>
              <a:t>1-3</a:t>
            </a:r>
            <a:r>
              <a:rPr lang="ja-JP" altLang="en-US" dirty="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364299755"/>
              </p:ext>
            </p:extLst>
          </p:nvPr>
        </p:nvGraphicFramePr>
        <p:xfrm>
          <a:off x="462656" y="2095336"/>
          <a:ext cx="8218688" cy="3997960"/>
        </p:xfrm>
        <a:graphic>
          <a:graphicData uri="http://schemas.openxmlformats.org/drawingml/2006/table">
            <a:tbl>
              <a:tblPr firstRow="1" bandRow="1">
                <a:tableStyleId>{21E4AEA4-8DFA-4A89-87EB-49C32662AFE0}</a:tableStyleId>
              </a:tblPr>
              <a:tblGrid>
                <a:gridCol w="1450504"/>
                <a:gridCol w="1656184"/>
                <a:gridCol w="5112000"/>
              </a:tblGrid>
              <a:tr h="370840">
                <a:tc>
                  <a:txBody>
                    <a:bodyPr/>
                    <a:lstStyle/>
                    <a:p>
                      <a:pPr algn="ctr"/>
                      <a:r>
                        <a:rPr kumimoji="1" lang="ja-JP" altLang="en-US" dirty="0" smtClean="0"/>
                        <a:t>フォルダー</a:t>
                      </a:r>
                      <a:endParaRPr kumimoji="1" lang="ja-JP" altLang="en-US" dirty="0"/>
                    </a:p>
                  </a:txBody>
                  <a:tcPr anchor="ctr"/>
                </a:tc>
                <a:tc>
                  <a:txBody>
                    <a:bodyPr/>
                    <a:lstStyle/>
                    <a:p>
                      <a:pPr algn="ctr"/>
                      <a:r>
                        <a:rPr kumimoji="1" lang="ja-JP" altLang="en-US" dirty="0" smtClean="0"/>
                        <a:t>サブフォルダ</a:t>
                      </a:r>
                      <a:r>
                        <a:rPr kumimoji="1" lang="en-US" altLang="ja-JP" dirty="0" smtClean="0"/>
                        <a:t>―</a:t>
                      </a:r>
                      <a:endParaRPr kumimoji="1" lang="ja-JP" altLang="en-US" dirty="0"/>
                    </a:p>
                  </a:txBody>
                  <a:tcPr anchor="ctr"/>
                </a:tc>
                <a:tc>
                  <a:txBody>
                    <a:bodyPr/>
                    <a:lstStyle/>
                    <a:p>
                      <a:pPr algn="ctr"/>
                      <a:r>
                        <a:rPr kumimoji="1" lang="ja-JP" altLang="en-US" dirty="0" smtClean="0"/>
                        <a:t>ファイル名</a:t>
                      </a:r>
                      <a:endParaRPr kumimoji="1" lang="ja-JP" altLang="en-US" dirty="0"/>
                    </a:p>
                  </a:txBody>
                  <a:tcPr anchor="ctr"/>
                </a:tc>
              </a:tr>
              <a:tr h="370840">
                <a:tc>
                  <a:txBody>
                    <a:bodyPr/>
                    <a:lstStyle/>
                    <a:p>
                      <a:r>
                        <a:rPr kumimoji="1" lang="ja-JP" altLang="en-US" sz="1400" dirty="0" smtClean="0"/>
                        <a:t>メーカー情報</a:t>
                      </a:r>
                      <a:endParaRPr kumimoji="1" lang="ja-JP" altLang="en-US" sz="1400" dirty="0"/>
                    </a:p>
                  </a:txBody>
                  <a:tcPr/>
                </a:tc>
                <a:tc>
                  <a:txBody>
                    <a:bodyPr/>
                    <a:lstStyle/>
                    <a:p>
                      <a:r>
                        <a:rPr kumimoji="1" lang="ja-JP" altLang="en-US" sz="1400" dirty="0" smtClean="0"/>
                        <a:t>シャープ</a:t>
                      </a:r>
                      <a:r>
                        <a:rPr kumimoji="1" lang="en-US" altLang="ja-JP" sz="1400" dirty="0" smtClean="0"/>
                        <a:t>SHARP</a:t>
                      </a:r>
                      <a:endParaRPr kumimoji="1" lang="ja-JP" altLang="en-US" sz="1400" dirty="0"/>
                    </a:p>
                  </a:txBody>
                  <a:tcPr/>
                </a:tc>
                <a:tc>
                  <a:txBody>
                    <a:bodyPr/>
                    <a:lstStyle/>
                    <a:p>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メーカー情報</a:t>
                      </a:r>
                    </a:p>
                    <a:p>
                      <a:endParaRPr kumimoji="1" lang="ja-JP" altLang="en-US" sz="1400" dirty="0"/>
                    </a:p>
                  </a:txBody>
                  <a:tcPr/>
                </a:tc>
                <a:tc>
                  <a:txBody>
                    <a:bodyPr/>
                    <a:lstStyle/>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シャープ</a:t>
                      </a:r>
                      <a:r>
                        <a:rPr kumimoji="1" lang="en-US" altLang="ja-JP" sz="1400" dirty="0" smtClean="0"/>
                        <a:t>_</a:t>
                      </a:r>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r h="370840">
                <a:tc>
                  <a:txBody>
                    <a:bodyPr/>
                    <a:lstStyle/>
                    <a:p>
                      <a:r>
                        <a:rPr kumimoji="1" lang="ja-JP" altLang="en-US" sz="1400" dirty="0" smtClean="0"/>
                        <a:t>取扱説明書</a:t>
                      </a:r>
                      <a:endParaRPr kumimoji="1" lang="ja-JP" altLang="en-US" sz="1400" dirty="0"/>
                    </a:p>
                  </a:txBody>
                  <a:tcPr/>
                </a:tc>
                <a:tc>
                  <a:txBody>
                    <a:bodyPr/>
                    <a:lstStyle/>
                    <a:p>
                      <a:endParaRPr kumimoji="1" lang="ja-JP" alt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シャープ</a:t>
                      </a:r>
                      <a:r>
                        <a:rPr kumimoji="1" lang="en-US" altLang="ja-JP" sz="1400" dirty="0" smtClean="0"/>
                        <a:t>_</a:t>
                      </a:r>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取扱説明書</a:t>
                      </a:r>
                      <a:endParaRPr kumimoji="1" lang="ja-JP" altLang="en-US" sz="1400" dirty="0"/>
                    </a:p>
                  </a:txBody>
                  <a:tcPr/>
                </a:tc>
                <a:tc>
                  <a:txBody>
                    <a:bodyPr/>
                    <a:lstStyle/>
                    <a:p>
                      <a:r>
                        <a:rPr kumimoji="1" lang="ja-JP" altLang="en-US" sz="1400" dirty="0" smtClean="0"/>
                        <a:t>シャープ</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r h="370840">
                <a:tc>
                  <a:txBody>
                    <a:bodyPr/>
                    <a:lstStyle/>
                    <a:p>
                      <a:r>
                        <a:rPr kumimoji="1" lang="ja-JP" altLang="en-US" sz="1400" dirty="0" smtClean="0"/>
                        <a:t>設備備品</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取扱説明書</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シャープ</a:t>
                      </a:r>
                      <a:r>
                        <a:rPr kumimoji="1" lang="en-US" altLang="ja-JP" sz="1400" dirty="0" smtClean="0"/>
                        <a:t>_</a:t>
                      </a:r>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設備備品</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シャープ</a:t>
                      </a:r>
                    </a:p>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営業部</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設備備品</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シャープ</a:t>
                      </a:r>
                      <a:r>
                        <a:rPr kumimoji="1" lang="en-US" altLang="ja-JP" sz="1400" dirty="0" smtClean="0"/>
                        <a:t>_</a:t>
                      </a:r>
                      <a:r>
                        <a:rPr kumimoji="1" lang="ja-JP" altLang="en-US" sz="1400" dirty="0" smtClean="0"/>
                        <a:t>取説</a:t>
                      </a:r>
                      <a:r>
                        <a:rPr kumimoji="1" lang="en-US" altLang="ja-JP" sz="1400" dirty="0" smtClean="0"/>
                        <a:t>_</a:t>
                      </a:r>
                      <a:r>
                        <a:rPr kumimoji="1" lang="ja-JP" altLang="en-US" sz="1400" dirty="0" smtClean="0"/>
                        <a:t>デジタルコードレスファクシミリ</a:t>
                      </a:r>
                      <a:r>
                        <a:rPr kumimoji="1" lang="en-US" altLang="ja-JP" sz="1400" dirty="0" smtClean="0"/>
                        <a:t>UX-D19CL_2010-09-12</a:t>
                      </a:r>
                      <a:r>
                        <a:rPr kumimoji="1" lang="ja-JP" altLang="en-US" sz="1400" dirty="0" smtClean="0"/>
                        <a:t>購入</a:t>
                      </a:r>
                      <a:r>
                        <a:rPr kumimoji="1" lang="en-US" altLang="ja-JP" sz="1400" dirty="0" smtClean="0"/>
                        <a:t>_2012-03-01.pdf</a:t>
                      </a:r>
                      <a:endParaRPr kumimoji="1" lang="ja-JP" altLang="en-US" sz="1400" dirty="0"/>
                    </a:p>
                  </a:txBody>
                  <a:tcPr/>
                </a:tc>
              </a:tr>
            </a:tbl>
          </a:graphicData>
        </a:graphic>
      </p:graphicFrame>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16</a:t>
            </a:fld>
            <a:endParaRPr kumimoji="1" lang="ja-JP" altLang="en-US"/>
          </a:p>
        </p:txBody>
      </p:sp>
      <p:sp>
        <p:nvSpPr>
          <p:cNvPr id="8" name="テキスト ボックス 7"/>
          <p:cNvSpPr txBox="1"/>
          <p:nvPr/>
        </p:nvSpPr>
        <p:spPr>
          <a:xfrm>
            <a:off x="460444" y="1525434"/>
            <a:ext cx="5184576" cy="400110"/>
          </a:xfrm>
          <a:prstGeom prst="rect">
            <a:avLst/>
          </a:prstGeom>
          <a:noFill/>
        </p:spPr>
        <p:txBody>
          <a:bodyPr wrap="square" rtlCol="0">
            <a:spAutoFit/>
          </a:bodyPr>
          <a:lstStyle/>
          <a:p>
            <a:r>
              <a:rPr kumimoji="1" lang="ja-JP" altLang="en-US" sz="2000" dirty="0" smtClean="0"/>
              <a:t>フォルダー、ファイル名設定例</a:t>
            </a:r>
            <a:endParaRPr kumimoji="1" lang="ja-JP" altLang="en-US" sz="2000" dirty="0"/>
          </a:p>
        </p:txBody>
      </p:sp>
    </p:spTree>
    <p:extLst>
      <p:ext uri="{BB962C8B-B14F-4D97-AF65-F5344CB8AC3E}">
        <p14:creationId xmlns:p14="http://schemas.microsoft.com/office/powerpoint/2010/main" val="3413065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フォルダー、ファイルに名前を付ける（</a:t>
            </a:r>
            <a:r>
              <a:rPr lang="en-US" altLang="ja-JP" dirty="0" smtClean="0"/>
              <a:t>1-4</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フォルダー、ファイル名（実際の入力）</a:t>
            </a:r>
            <a:endParaRPr lang="en-US" altLang="ja-JP" dirty="0" smtClean="0"/>
          </a:p>
          <a:p>
            <a:pPr lvl="1"/>
            <a:r>
              <a:rPr lang="ja-JP" altLang="en-US" dirty="0" smtClean="0"/>
              <a:t>フォルダー名：</a:t>
            </a:r>
            <a:r>
              <a:rPr lang="en-US" altLang="ja-JP" dirty="0" smtClean="0"/>
              <a:t>49_</a:t>
            </a:r>
            <a:r>
              <a:rPr lang="ja-JP" altLang="en-US" dirty="0" smtClean="0"/>
              <a:t>取り扱い説明</a:t>
            </a:r>
            <a:endParaRPr lang="en-US" altLang="ja-JP" dirty="0" smtClean="0"/>
          </a:p>
          <a:p>
            <a:pPr lvl="1"/>
            <a:r>
              <a:rPr lang="en-US" altLang="ja-JP" dirty="0" smtClean="0"/>
              <a:t>SHARP</a:t>
            </a:r>
            <a:r>
              <a:rPr lang="en-US" altLang="ja-JP" dirty="0"/>
              <a:t>_</a:t>
            </a:r>
            <a:r>
              <a:rPr lang="ja-JP" altLang="en-US" dirty="0"/>
              <a:t>デジタルコードレスファクシミリ</a:t>
            </a:r>
            <a:r>
              <a:rPr lang="en-US" altLang="ja-JP" dirty="0" err="1"/>
              <a:t>fappy</a:t>
            </a:r>
            <a:r>
              <a:rPr lang="en-US" altLang="ja-JP" dirty="0"/>
              <a:t> UX-D19CL_20100912.pdf</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17</a:t>
            </a:fld>
            <a:endParaRPr kumimoji="1" lang="ja-JP" altLang="en-US"/>
          </a:p>
        </p:txBody>
      </p:sp>
      <p:sp>
        <p:nvSpPr>
          <p:cNvPr id="7" name="テキスト ボックス 6"/>
          <p:cNvSpPr txBox="1"/>
          <p:nvPr/>
        </p:nvSpPr>
        <p:spPr>
          <a:xfrm>
            <a:off x="468000" y="4892967"/>
            <a:ext cx="8208000"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dirty="0" smtClean="0"/>
              <a:t>購入日と</a:t>
            </a:r>
            <a:r>
              <a:rPr kumimoji="1" lang="en-US" altLang="ja-JP" dirty="0" smtClean="0"/>
              <a:t>PDF</a:t>
            </a:r>
            <a:r>
              <a:rPr kumimoji="1" lang="ja-JP" altLang="en-US" dirty="0" smtClean="0"/>
              <a:t>作成日</a:t>
            </a:r>
            <a:r>
              <a:rPr lang="ja-JP" altLang="en-US" dirty="0" smtClean="0"/>
              <a:t>が混在して</a:t>
            </a:r>
            <a:r>
              <a:rPr lang="ja-JP" altLang="en-US" dirty="0"/>
              <a:t>います</a:t>
            </a:r>
            <a:r>
              <a:rPr lang="ja-JP" altLang="en-US" dirty="0" smtClean="0"/>
              <a:t>。</a:t>
            </a:r>
            <a:endParaRPr lang="en-US" altLang="ja-JP" dirty="0" smtClean="0"/>
          </a:p>
          <a:p>
            <a:r>
              <a:rPr lang="ja-JP" altLang="en-US" dirty="0"/>
              <a:t>また</a:t>
            </a:r>
            <a:r>
              <a:rPr lang="ja-JP" altLang="en-US" dirty="0" smtClean="0"/>
              <a:t>、購入</a:t>
            </a:r>
            <a:r>
              <a:rPr lang="ja-JP" altLang="en-US" dirty="0"/>
              <a:t>から月日が経過している商品を</a:t>
            </a:r>
            <a:r>
              <a:rPr lang="en-US" altLang="ja-JP" dirty="0"/>
              <a:t>PDF</a:t>
            </a:r>
            <a:r>
              <a:rPr lang="ja-JP" altLang="en-US" dirty="0" smtClean="0"/>
              <a:t>ファイルにしたため作成日が異なっています。</a:t>
            </a:r>
            <a:endParaRPr lang="en-US" altLang="ja-JP" dirty="0"/>
          </a:p>
          <a:p>
            <a:r>
              <a:rPr lang="ja-JP" altLang="en-US" dirty="0" smtClean="0"/>
              <a:t>メーカーホームページから</a:t>
            </a:r>
            <a:r>
              <a:rPr lang="en-US" altLang="ja-JP" dirty="0" smtClean="0"/>
              <a:t>PDF</a:t>
            </a:r>
            <a:r>
              <a:rPr lang="ja-JP" altLang="en-US" dirty="0" smtClean="0"/>
              <a:t>ファイルをダウンロードして保存してある場合、</a:t>
            </a:r>
            <a:r>
              <a:rPr lang="en-US" altLang="ja-JP" dirty="0" smtClean="0"/>
              <a:t>PDF</a:t>
            </a:r>
            <a:r>
              <a:rPr lang="ja-JP" altLang="en-US" dirty="0" smtClean="0"/>
              <a:t>ファイルの作成日は、ファイル一覧の日付とは異なることがあります。</a:t>
            </a:r>
            <a:endParaRPr lang="en-US" altLang="ja-JP" dirty="0" smtClean="0"/>
          </a:p>
          <a:p>
            <a:r>
              <a:rPr lang="ja-JP" altLang="en-US" dirty="0" smtClean="0"/>
              <a:t>後日商品の取扱説明書を見るということが第一義の目的は実現できています。</a:t>
            </a:r>
            <a:endParaRPr lang="en-US" altLang="ja-JP" dirty="0" smtClean="0"/>
          </a:p>
          <a:p>
            <a:r>
              <a:rPr lang="ja-JP" altLang="en-US" dirty="0"/>
              <a:t>なお</a:t>
            </a:r>
            <a:r>
              <a:rPr lang="ja-JP" altLang="en-US" dirty="0" smtClean="0"/>
              <a:t>、月日の後に「購入」と入力すると分かりやすいようです。</a:t>
            </a:r>
            <a:endParaRPr kumimoji="1" lang="en-US" altLang="ja-JP"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9414" y="2924944"/>
            <a:ext cx="5743575" cy="1514475"/>
          </a:xfrm>
          <a:prstGeom prst="rect">
            <a:avLst/>
          </a:prstGeom>
          <a:noFill/>
          <a:ln w="190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0173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社名</a:t>
            </a:r>
            <a:r>
              <a:rPr lang="ja-JP" altLang="en-US" dirty="0" smtClean="0"/>
              <a:t>の付け方</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smtClean="0"/>
              <a:t>株式会社、</a:t>
            </a:r>
            <a:r>
              <a:rPr lang="en-US" altLang="ja-JP" dirty="0" smtClean="0"/>
              <a:t>(</a:t>
            </a:r>
            <a:r>
              <a:rPr lang="ja-JP" altLang="en-US" dirty="0" smtClean="0"/>
              <a:t>株</a:t>
            </a:r>
            <a:r>
              <a:rPr lang="en-US" altLang="ja-JP" dirty="0" smtClean="0"/>
              <a:t>)</a:t>
            </a:r>
            <a:r>
              <a:rPr lang="ja-JP" altLang="en-US" dirty="0" err="1" smtClean="0"/>
              <a:t>、</a:t>
            </a:r>
            <a:r>
              <a:rPr lang="ja-JP" altLang="en-US" dirty="0" smtClean="0"/>
              <a:t>㈱等</a:t>
            </a:r>
            <a:r>
              <a:rPr lang="ja-JP" altLang="en-US" dirty="0"/>
              <a:t>の法人格名は入力</a:t>
            </a:r>
            <a:r>
              <a:rPr lang="ja-JP" altLang="en-US" dirty="0" smtClean="0"/>
              <a:t>しない</a:t>
            </a:r>
            <a:endParaRPr lang="en-US" altLang="ja-JP" dirty="0" smtClean="0"/>
          </a:p>
          <a:p>
            <a:pPr lvl="1"/>
            <a:r>
              <a:rPr lang="ja-JP" altLang="en-US" dirty="0" smtClean="0"/>
              <a:t>ファイル名</a:t>
            </a:r>
            <a:r>
              <a:rPr lang="ja-JP" altLang="en-US" dirty="0"/>
              <a:t>を短くする</a:t>
            </a:r>
            <a:r>
              <a:rPr lang="ja-JP" altLang="en-US" dirty="0" smtClean="0"/>
              <a:t>ため</a:t>
            </a:r>
            <a:endParaRPr lang="en-US" altLang="ja-JP" dirty="0" smtClean="0"/>
          </a:p>
          <a:p>
            <a:pPr lvl="1"/>
            <a:r>
              <a:rPr lang="ja-JP" altLang="en-US" dirty="0" smtClean="0"/>
              <a:t>前株の場合並び替えに不都合</a:t>
            </a:r>
            <a:endParaRPr lang="en-US" altLang="ja-JP" dirty="0" smtClean="0"/>
          </a:p>
          <a:p>
            <a:pPr lvl="1"/>
            <a:r>
              <a:rPr lang="ja-JP" altLang="en-US" dirty="0"/>
              <a:t>株式会社、</a:t>
            </a:r>
            <a:r>
              <a:rPr lang="en-US" altLang="ja-JP" dirty="0"/>
              <a:t>(</a:t>
            </a:r>
            <a:r>
              <a:rPr lang="ja-JP" altLang="en-US" dirty="0"/>
              <a:t>株</a:t>
            </a:r>
            <a:r>
              <a:rPr lang="en-US" altLang="ja-JP" dirty="0"/>
              <a:t>)</a:t>
            </a:r>
            <a:r>
              <a:rPr lang="ja-JP" altLang="en-US" dirty="0" err="1"/>
              <a:t>、</a:t>
            </a:r>
            <a:r>
              <a:rPr lang="ja-JP" altLang="en-US" dirty="0" smtClean="0"/>
              <a:t>㈱の混在は</a:t>
            </a:r>
            <a:r>
              <a:rPr lang="ja-JP" altLang="en-US" dirty="0"/>
              <a:t>並び替えに不都合</a:t>
            </a:r>
            <a:endParaRPr lang="en-US" altLang="ja-JP" dirty="0" smtClean="0"/>
          </a:p>
          <a:p>
            <a:r>
              <a:rPr lang="ja-JP" altLang="en-US" dirty="0" smtClean="0"/>
              <a:t>社名、略名、日本語、英語の表記統一を行う</a:t>
            </a:r>
            <a:endParaRPr lang="en-US" altLang="ja-JP" dirty="0" smtClean="0"/>
          </a:p>
          <a:p>
            <a:pPr lvl="1"/>
            <a:r>
              <a:rPr lang="ja-JP" altLang="en-US" dirty="0" smtClean="0"/>
              <a:t>例）「</a:t>
            </a:r>
            <a:r>
              <a:rPr lang="ja-JP" altLang="en-US" dirty="0"/>
              <a:t>シャープ</a:t>
            </a:r>
            <a:r>
              <a:rPr lang="ja-JP" altLang="en-US" dirty="0" smtClean="0"/>
              <a:t>」と「</a:t>
            </a:r>
            <a:r>
              <a:rPr lang="en-US" altLang="ja-JP" dirty="0"/>
              <a:t>SHARP</a:t>
            </a:r>
            <a:r>
              <a:rPr lang="ja-JP" altLang="en-US" dirty="0" smtClean="0"/>
              <a:t>」</a:t>
            </a:r>
            <a:endParaRPr lang="en-US" altLang="ja-JP" dirty="0" smtClean="0"/>
          </a:p>
          <a:p>
            <a:pPr lvl="1"/>
            <a:r>
              <a:rPr lang="ja-JP" altLang="en-US" dirty="0" smtClean="0"/>
              <a:t>例）「</a:t>
            </a:r>
            <a:r>
              <a:rPr lang="en-US" altLang="ja-JP" dirty="0" err="1" smtClean="0"/>
              <a:t>SMBC</a:t>
            </a:r>
            <a:r>
              <a:rPr lang="ja-JP" altLang="en-US" dirty="0" smtClean="0"/>
              <a:t>」と「三井</a:t>
            </a:r>
            <a:r>
              <a:rPr lang="ja-JP" altLang="en-US" dirty="0"/>
              <a:t>住友</a:t>
            </a:r>
            <a:r>
              <a:rPr lang="ja-JP" altLang="en-US" dirty="0" smtClean="0"/>
              <a:t>銀行」</a:t>
            </a:r>
            <a:endParaRPr lang="en-US" altLang="ja-JP" dirty="0" smtClean="0"/>
          </a:p>
          <a:p>
            <a:pPr lvl="1"/>
            <a:r>
              <a:rPr lang="ja-JP" altLang="en-US" dirty="0" smtClean="0"/>
              <a:t>例）「</a:t>
            </a:r>
            <a:r>
              <a:rPr lang="en-US" altLang="ja-JP" dirty="0" smtClean="0"/>
              <a:t>HONDA</a:t>
            </a:r>
            <a:r>
              <a:rPr lang="ja-JP" altLang="en-US" dirty="0" smtClean="0"/>
              <a:t>」と「本田技研工業」</a:t>
            </a:r>
            <a:r>
              <a:rPr lang="ja-JP" altLang="en-US" dirty="0"/>
              <a:t>と</a:t>
            </a:r>
            <a:r>
              <a:rPr lang="ja-JP" altLang="en-US" dirty="0" smtClean="0"/>
              <a:t>「ホンダ」</a:t>
            </a:r>
            <a:endParaRPr lang="en-US" altLang="ja-JP" dirty="0" smtClean="0"/>
          </a:p>
          <a:p>
            <a:r>
              <a:rPr lang="ja-JP" altLang="en-US" dirty="0"/>
              <a:t>長い社名やアルファベットを日本語読みした</a:t>
            </a:r>
            <a:r>
              <a:rPr lang="ja-JP" altLang="en-US" dirty="0" smtClean="0"/>
              <a:t>社名をどうするか</a:t>
            </a:r>
            <a:endParaRPr lang="ja-JP" altLang="en-US" dirty="0"/>
          </a:p>
          <a:p>
            <a:pPr lvl="1"/>
            <a:r>
              <a:rPr lang="ja-JP" altLang="en-US" dirty="0" smtClean="0"/>
              <a:t>例）</a:t>
            </a:r>
            <a:r>
              <a:rPr lang="ja-JP" altLang="en-US" dirty="0" err="1" smtClean="0"/>
              <a:t>パシフィック</a:t>
            </a:r>
            <a:r>
              <a:rPr lang="ja-JP" altLang="en-US" dirty="0"/>
              <a:t>ゴルフグループインターナショナルホールディングス株式</a:t>
            </a:r>
            <a:r>
              <a:rPr lang="ja-JP" altLang="en-US" dirty="0" smtClean="0"/>
              <a:t>会社</a:t>
            </a:r>
            <a:endParaRPr lang="en-US" altLang="ja-JP" dirty="0" smtClean="0"/>
          </a:p>
          <a:p>
            <a:pPr lvl="1"/>
            <a:r>
              <a:rPr lang="ja-JP" altLang="en-US" dirty="0" smtClean="0"/>
              <a:t>例）</a:t>
            </a:r>
            <a:r>
              <a:rPr lang="en-US" altLang="ja-JP" dirty="0" smtClean="0"/>
              <a:t>China </a:t>
            </a:r>
            <a:r>
              <a:rPr lang="en-US" altLang="ja-JP" dirty="0" err="1"/>
              <a:t>Boqi</a:t>
            </a:r>
            <a:r>
              <a:rPr lang="en-US" altLang="ja-JP" dirty="0"/>
              <a:t> Environmental Solutions Technology (holding ) co. ltd</a:t>
            </a:r>
            <a:r>
              <a:rPr lang="en-US" altLang="ja-JP" dirty="0" smtClean="0"/>
              <a:t>.</a:t>
            </a:r>
            <a:r>
              <a:rPr lang="ja-JP" altLang="en-US" dirty="0"/>
              <a:t>チャイナ・ボーチー・エンバイロメンタル・ソリューションズ・テクノロジー（ホールディング）カンパニー・</a:t>
            </a:r>
            <a:r>
              <a:rPr lang="ja-JP" altLang="en-US" dirty="0" smtClean="0"/>
              <a:t>リミテッド</a:t>
            </a:r>
            <a:endParaRPr lang="ja-JP" altLang="en-US" dirty="0"/>
          </a:p>
          <a:p>
            <a:r>
              <a:rPr lang="ja-JP" altLang="en-US" dirty="0"/>
              <a:t>社名の</a:t>
            </a:r>
            <a:r>
              <a:rPr lang="ja-JP" altLang="en-US" dirty="0" smtClean="0"/>
              <a:t>併記</a:t>
            </a:r>
            <a:endParaRPr lang="en-US" altLang="ja-JP" dirty="0" smtClean="0"/>
          </a:p>
          <a:p>
            <a:pPr lvl="1"/>
            <a:r>
              <a:rPr lang="ja-JP" altLang="en-US" dirty="0" smtClean="0"/>
              <a:t>シャープ</a:t>
            </a:r>
            <a:r>
              <a:rPr lang="en-US" altLang="ja-JP" dirty="0" smtClean="0"/>
              <a:t>SHARP</a:t>
            </a:r>
            <a:endParaRPr lang="en-US" altLang="ja-JP" dirty="0"/>
          </a:p>
          <a:p>
            <a:pPr lvl="1"/>
            <a:r>
              <a:rPr kumimoji="1" lang="en-US" altLang="ja-JP" dirty="0" smtClean="0"/>
              <a:t>SHARP</a:t>
            </a:r>
            <a:r>
              <a:rPr kumimoji="1" lang="ja-JP" altLang="en-US" dirty="0" smtClean="0"/>
              <a:t>シャープ</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18</a:t>
            </a:fld>
            <a:endParaRPr kumimoji="1" lang="ja-JP" altLang="en-US"/>
          </a:p>
        </p:txBody>
      </p:sp>
    </p:spTree>
    <p:extLst>
      <p:ext uri="{BB962C8B-B14F-4D97-AF65-F5344CB8AC3E}">
        <p14:creationId xmlns:p14="http://schemas.microsoft.com/office/powerpoint/2010/main" val="2497273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フォルダー名、ファイル名</a:t>
            </a:r>
            <a:r>
              <a:rPr lang="ja-JP" altLang="en-US" dirty="0" smtClean="0"/>
              <a:t>の</a:t>
            </a:r>
            <a:r>
              <a:rPr lang="en-US" altLang="ja-JP" dirty="0" smtClean="0"/>
              <a:t>[</a:t>
            </a:r>
            <a:r>
              <a:rPr lang="ja-JP" altLang="en-US" dirty="0" smtClean="0"/>
              <a:t>一覧</a:t>
            </a:r>
            <a:r>
              <a:rPr lang="en-US" altLang="ja-JP" dirty="0" smtClean="0"/>
              <a:t>]</a:t>
            </a:r>
            <a:r>
              <a:rPr lang="ja-JP" altLang="en-US" dirty="0" smtClean="0"/>
              <a:t>表示</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4537" y="2852737"/>
            <a:ext cx="5114925" cy="2371725"/>
          </a:xfrm>
          <a:ln w="19050">
            <a:solidFill>
              <a:schemeClr val="accent1"/>
            </a:solidFill>
          </a:ln>
        </p:spPr>
      </p:pic>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19</a:t>
            </a:fld>
            <a:endParaRPr kumimoji="1" lang="ja-JP" altLang="en-US"/>
          </a:p>
        </p:txBody>
      </p:sp>
      <p:sp>
        <p:nvSpPr>
          <p:cNvPr id="8" name="テキスト ボックス 7"/>
          <p:cNvSpPr txBox="1"/>
          <p:nvPr/>
        </p:nvSpPr>
        <p:spPr>
          <a:xfrm>
            <a:off x="539552" y="1628800"/>
            <a:ext cx="8208912" cy="369332"/>
          </a:xfrm>
          <a:prstGeom prst="rect">
            <a:avLst/>
          </a:prstGeom>
          <a:noFill/>
        </p:spPr>
        <p:txBody>
          <a:bodyPr wrap="square" rtlCol="0">
            <a:spAutoFit/>
          </a:bodyPr>
          <a:lstStyle/>
          <a:p>
            <a:r>
              <a:rPr lang="en-US" altLang="ja-JP" dirty="0" smtClean="0"/>
              <a:t>[</a:t>
            </a:r>
            <a:r>
              <a:rPr lang="ja-JP" altLang="en-US" dirty="0" smtClean="0"/>
              <a:t>一覧</a:t>
            </a:r>
            <a:r>
              <a:rPr lang="en-US" altLang="ja-JP" dirty="0" smtClean="0"/>
              <a:t>]</a:t>
            </a:r>
            <a:r>
              <a:rPr lang="ja-JP" altLang="en-US" dirty="0" smtClean="0"/>
              <a:t>表示でフォルダー、ファイルを表示。入力した名前のすべてが表示されます。</a:t>
            </a:r>
            <a:endParaRPr kumimoji="1" lang="ja-JP" altLang="en-US" dirty="0"/>
          </a:p>
        </p:txBody>
      </p:sp>
    </p:spTree>
    <p:extLst>
      <p:ext uri="{BB962C8B-B14F-4D97-AF65-F5344CB8AC3E}">
        <p14:creationId xmlns:p14="http://schemas.microsoft.com/office/powerpoint/2010/main" val="369487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なぜフォルダーを作るのか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ファイル数が少なければ無用</a:t>
            </a:r>
            <a:endParaRPr kumimoji="1" lang="en-US" altLang="ja-JP" dirty="0" smtClean="0"/>
          </a:p>
          <a:p>
            <a:r>
              <a:rPr lang="ja-JP" altLang="en-US" dirty="0"/>
              <a:t>ファイル</a:t>
            </a:r>
            <a:r>
              <a:rPr lang="ja-JP" altLang="en-US" dirty="0" smtClean="0"/>
              <a:t>をカテゴリー（内容・目的・用途など）ごとに分ける</a:t>
            </a:r>
            <a:endParaRPr lang="en-US" altLang="ja-JP" dirty="0" smtClean="0"/>
          </a:p>
          <a:p>
            <a:r>
              <a:rPr kumimoji="1" lang="ja-JP" altLang="en-US" dirty="0" smtClean="0"/>
              <a:t>他人が分かる（探せる）ように</a:t>
            </a:r>
            <a:r>
              <a:rPr kumimoji="1" lang="en-US" altLang="ja-JP" dirty="0" smtClean="0"/>
              <a:t>―</a:t>
            </a:r>
            <a:r>
              <a:rPr kumimoji="1" lang="ja-JP" altLang="en-US" dirty="0" smtClean="0"/>
              <a:t>情報共有</a:t>
            </a:r>
            <a:endParaRPr kumimoji="1" lang="en-US" altLang="ja-JP" dirty="0" smtClean="0"/>
          </a:p>
          <a:p>
            <a:r>
              <a:rPr lang="ja-JP" altLang="en-US" dirty="0" smtClean="0"/>
              <a:t>他人が見れないように</a:t>
            </a:r>
            <a:r>
              <a:rPr lang="en-US" altLang="ja-JP" dirty="0" smtClean="0"/>
              <a:t>―</a:t>
            </a:r>
            <a:r>
              <a:rPr lang="ja-JP" altLang="en-US" dirty="0" smtClean="0"/>
              <a:t>情報のセキュリティー</a:t>
            </a:r>
            <a:endParaRPr lang="en-US" altLang="ja-JP" dirty="0" smtClean="0"/>
          </a:p>
          <a:p>
            <a:r>
              <a:rPr kumimoji="1" lang="ja-JP" altLang="en-US" dirty="0"/>
              <a:t>ファイル</a:t>
            </a:r>
            <a:r>
              <a:rPr kumimoji="1" lang="ja-JP" altLang="en-US" dirty="0" smtClean="0"/>
              <a:t>の変更、削除を防ぐ</a:t>
            </a:r>
            <a:r>
              <a:rPr kumimoji="1" lang="en-US" altLang="ja-JP" dirty="0" smtClean="0"/>
              <a:t>―</a:t>
            </a:r>
            <a:r>
              <a:rPr lang="ja-JP" altLang="en-US" dirty="0"/>
              <a:t>共有</a:t>
            </a:r>
            <a:r>
              <a:rPr kumimoji="1" lang="ja-JP" altLang="en-US" dirty="0" smtClean="0"/>
              <a:t>フォルダーのアクセス権限</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a:t>
            </a:fld>
            <a:endParaRPr kumimoji="1" lang="ja-JP" altLang="en-US"/>
          </a:p>
        </p:txBody>
      </p:sp>
    </p:spTree>
    <p:extLst>
      <p:ext uri="{BB962C8B-B14F-4D97-AF65-F5344CB8AC3E}">
        <p14:creationId xmlns:p14="http://schemas.microsoft.com/office/powerpoint/2010/main" val="2977843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フォルダー名、ファイル名の</a:t>
            </a:r>
            <a:r>
              <a:rPr lang="en-US" altLang="ja-JP" dirty="0" smtClean="0"/>
              <a:t>[</a:t>
            </a:r>
            <a:r>
              <a:rPr lang="ja-JP" altLang="en-US" dirty="0" smtClean="0"/>
              <a:t>詳細</a:t>
            </a:r>
            <a:r>
              <a:rPr lang="en-US" altLang="ja-JP" dirty="0" smtClean="0"/>
              <a:t>]</a:t>
            </a:r>
            <a:r>
              <a:rPr lang="ja-JP" altLang="en-US" dirty="0" smtClean="0"/>
              <a:t>表示</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20</a:t>
            </a:fld>
            <a:endParaRPr kumimoji="1" lang="ja-JP" altLang="en-US"/>
          </a:p>
        </p:txBody>
      </p:sp>
      <p:sp>
        <p:nvSpPr>
          <p:cNvPr id="8" name="正方形/長方形 7"/>
          <p:cNvSpPr/>
          <p:nvPr/>
        </p:nvSpPr>
        <p:spPr>
          <a:xfrm>
            <a:off x="468000" y="1700808"/>
            <a:ext cx="8208000" cy="646331"/>
          </a:xfrm>
          <a:prstGeom prst="rect">
            <a:avLst/>
          </a:prstGeom>
        </p:spPr>
        <p:txBody>
          <a:bodyPr wrap="square">
            <a:spAutoFit/>
          </a:bodyPr>
          <a:lstStyle/>
          <a:p>
            <a:r>
              <a:rPr lang="en-US" altLang="ja-JP" dirty="0"/>
              <a:t>Windows 7</a:t>
            </a:r>
            <a:r>
              <a:rPr lang="ja-JP" altLang="en-US" dirty="0"/>
              <a:t>の</a:t>
            </a:r>
            <a:r>
              <a:rPr lang="en-US" altLang="ja-JP" dirty="0"/>
              <a:t>[</a:t>
            </a:r>
            <a:r>
              <a:rPr lang="ja-JP" altLang="en-US" dirty="0"/>
              <a:t>詳細</a:t>
            </a:r>
            <a:r>
              <a:rPr lang="en-US" altLang="ja-JP" dirty="0"/>
              <a:t>]</a:t>
            </a:r>
            <a:r>
              <a:rPr lang="ja-JP" altLang="en-US" dirty="0"/>
              <a:t>表示では</a:t>
            </a:r>
            <a:r>
              <a:rPr lang="ja-JP" altLang="en-US" dirty="0" smtClean="0"/>
              <a:t>、表示できる文字数は使用する文字種により変化します。</a:t>
            </a:r>
            <a:endParaRPr lang="en-US" altLang="ja-JP" dirty="0" smtClean="0"/>
          </a:p>
          <a:p>
            <a:r>
              <a:rPr lang="ja-JP" altLang="en-US" dirty="0" smtClean="0"/>
              <a:t>表示</a:t>
            </a:r>
            <a:r>
              <a:rPr lang="ja-JP" altLang="en-US" dirty="0"/>
              <a:t>する列の長さ（幅）を変更すれば異なります。</a:t>
            </a:r>
          </a:p>
        </p:txBody>
      </p:sp>
      <p:pic>
        <p:nvPicPr>
          <p:cNvPr id="12" name="コンテンツ プレースホルダー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2387327"/>
            <a:ext cx="4219575" cy="2409825"/>
          </a:xfrm>
          <a:ln w="19050">
            <a:solidFill>
              <a:schemeClr val="accent1"/>
            </a:solidFill>
          </a:ln>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941168"/>
            <a:ext cx="4787888" cy="1779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5220072" y="3941553"/>
            <a:ext cx="3240360" cy="990124"/>
          </a:xfrm>
          <a:prstGeom prst="downArrowCallout">
            <a:avLst>
              <a:gd name="adj1" fmla="val 25000"/>
              <a:gd name="adj2" fmla="val 56099"/>
              <a:gd name="adj3" fmla="val 25000"/>
              <a:gd name="adj4" fmla="val 64977"/>
            </a:avLst>
          </a:prstGeom>
          <a:noFill/>
          <a:ln w="19050">
            <a:solidFill>
              <a:schemeClr val="accent3"/>
            </a:solidFill>
          </a:ln>
        </p:spPr>
        <p:txBody>
          <a:bodyPr wrap="square" rtlCol="0">
            <a:spAutoFit/>
          </a:bodyPr>
          <a:lstStyle/>
          <a:p>
            <a:r>
              <a:rPr kumimoji="1" lang="en-US" altLang="ja-JP" dirty="0" smtClean="0"/>
              <a:t>Excel</a:t>
            </a:r>
            <a:r>
              <a:rPr kumimoji="1" lang="ja-JP" altLang="en-US" dirty="0" smtClean="0"/>
              <a:t>の</a:t>
            </a:r>
            <a:r>
              <a:rPr kumimoji="1" lang="en-US" altLang="ja-JP" dirty="0" smtClean="0"/>
              <a:t>LEN</a:t>
            </a:r>
            <a:r>
              <a:rPr kumimoji="1" lang="ja-JP" altLang="en-US" dirty="0" smtClean="0"/>
              <a:t>関数と</a:t>
            </a:r>
            <a:r>
              <a:rPr kumimoji="1" lang="en-US" altLang="ja-JP" dirty="0" err="1" smtClean="0"/>
              <a:t>LENB</a:t>
            </a:r>
            <a:r>
              <a:rPr lang="ja-JP" altLang="en-US" dirty="0" smtClean="0"/>
              <a:t>関数を使い文字数とバイト数を計算</a:t>
            </a:r>
            <a:endParaRPr kumimoji="1" lang="ja-JP" altLang="en-US" dirty="0"/>
          </a:p>
        </p:txBody>
      </p:sp>
    </p:spTree>
    <p:extLst>
      <p:ext uri="{BB962C8B-B14F-4D97-AF65-F5344CB8AC3E}">
        <p14:creationId xmlns:p14="http://schemas.microsoft.com/office/powerpoint/2010/main" val="45419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詳細表示の列の幅は変更できる</a:t>
            </a:r>
            <a:endParaRPr kumimoji="1" lang="ja-JP" altLang="en-US" dirty="0"/>
          </a:p>
        </p:txBody>
      </p:sp>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9850" y="2198712"/>
            <a:ext cx="3924300" cy="4038600"/>
          </a:xfrm>
        </p:spPr>
      </p:pic>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21</a:t>
            </a:fld>
            <a:endParaRPr kumimoji="1" lang="ja-JP" altLang="en-US"/>
          </a:p>
        </p:txBody>
      </p:sp>
      <p:sp>
        <p:nvSpPr>
          <p:cNvPr id="8" name="テキスト ボックス 7"/>
          <p:cNvSpPr txBox="1"/>
          <p:nvPr/>
        </p:nvSpPr>
        <p:spPr>
          <a:xfrm>
            <a:off x="467544" y="1700808"/>
            <a:ext cx="7488832" cy="369332"/>
          </a:xfrm>
          <a:prstGeom prst="rect">
            <a:avLst/>
          </a:prstGeom>
          <a:noFill/>
        </p:spPr>
        <p:txBody>
          <a:bodyPr wrap="square" rtlCol="0">
            <a:spAutoFit/>
          </a:bodyPr>
          <a:lstStyle/>
          <a:p>
            <a:r>
              <a:rPr kumimoji="1" lang="ja-JP" altLang="en-US" dirty="0" smtClean="0"/>
              <a:t>エクスプローラ・ツールバーの</a:t>
            </a:r>
            <a:r>
              <a:rPr kumimoji="1" lang="en-US" altLang="ja-JP" dirty="0" smtClean="0"/>
              <a:t>[</a:t>
            </a:r>
            <a:r>
              <a:rPr kumimoji="1" lang="ja-JP" altLang="en-US" dirty="0" smtClean="0"/>
              <a:t>表示</a:t>
            </a:r>
            <a:r>
              <a:rPr kumimoji="1" lang="en-US" altLang="ja-JP" dirty="0" smtClean="0"/>
              <a:t>]―[</a:t>
            </a:r>
            <a:r>
              <a:rPr kumimoji="1" lang="ja-JP" altLang="en-US" dirty="0" smtClean="0"/>
              <a:t>詳細設定の表示</a:t>
            </a:r>
            <a:r>
              <a:rPr kumimoji="1" lang="en-US" altLang="ja-JP" dirty="0" smtClean="0"/>
              <a:t>]</a:t>
            </a:r>
            <a:r>
              <a:rPr kumimoji="1" lang="ja-JP" altLang="en-US" dirty="0" smtClean="0"/>
              <a:t>から</a:t>
            </a:r>
            <a:endParaRPr kumimoji="1" lang="ja-JP" altLang="en-US" dirty="0"/>
          </a:p>
        </p:txBody>
      </p:sp>
      <p:sp>
        <p:nvSpPr>
          <p:cNvPr id="9" name="テキスト ボックス 8"/>
          <p:cNvSpPr txBox="1"/>
          <p:nvPr/>
        </p:nvSpPr>
        <p:spPr>
          <a:xfrm>
            <a:off x="468000" y="6309320"/>
            <a:ext cx="82080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en-US" altLang="ja-JP" dirty="0" smtClean="0"/>
              <a:t>Windows XP</a:t>
            </a:r>
            <a:r>
              <a:rPr lang="ja-JP" altLang="en-US" dirty="0" smtClean="0"/>
              <a:t>も変更できます。名前の既定値は</a:t>
            </a:r>
            <a:r>
              <a:rPr lang="en-US" altLang="ja-JP" dirty="0" smtClean="0"/>
              <a:t>180</a:t>
            </a:r>
            <a:r>
              <a:rPr lang="ja-JP" altLang="en-US" dirty="0" smtClean="0"/>
              <a:t>ピクセルです。</a:t>
            </a:r>
            <a:endParaRPr kumimoji="1" lang="ja-JP" altLang="en-US" dirty="0"/>
          </a:p>
        </p:txBody>
      </p:sp>
      <p:sp>
        <p:nvSpPr>
          <p:cNvPr id="10" name="角丸四角形 9"/>
          <p:cNvSpPr/>
          <p:nvPr/>
        </p:nvSpPr>
        <p:spPr>
          <a:xfrm>
            <a:off x="2771800" y="5419871"/>
            <a:ext cx="2664296" cy="2880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858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フォルダー名、</a:t>
            </a:r>
            <a:r>
              <a:rPr lang="ja-JP" altLang="en-US" dirty="0"/>
              <a:t>ファイル名の長さの制限</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t>Windows 7</a:t>
            </a:r>
            <a:r>
              <a:rPr lang="ja-JP" altLang="en-US" dirty="0"/>
              <a:t>や</a:t>
            </a:r>
            <a:r>
              <a:rPr lang="en-US" altLang="ja-JP" dirty="0"/>
              <a:t>Windows </a:t>
            </a:r>
            <a:r>
              <a:rPr lang="en-US" altLang="ja-JP" dirty="0" smtClean="0"/>
              <a:t>XP</a:t>
            </a:r>
            <a:r>
              <a:rPr lang="ja-JP" altLang="en-US" dirty="0" smtClean="0"/>
              <a:t>では</a:t>
            </a:r>
            <a:r>
              <a:rPr lang="en-US" altLang="ja-JP" b="1" dirty="0" smtClean="0"/>
              <a:t>255</a:t>
            </a:r>
            <a:r>
              <a:rPr lang="ja-JP" altLang="en-US" b="1" dirty="0"/>
              <a:t>文字</a:t>
            </a:r>
            <a:r>
              <a:rPr lang="ja-JP" altLang="en-US" dirty="0" smtClean="0"/>
              <a:t>まで</a:t>
            </a:r>
            <a:endParaRPr lang="en-US" altLang="ja-JP" dirty="0" smtClean="0"/>
          </a:p>
          <a:p>
            <a:pPr lvl="1"/>
            <a:r>
              <a:rPr lang="ja-JP" altLang="en-US" dirty="0" smtClean="0"/>
              <a:t>ファイルシステム</a:t>
            </a:r>
            <a:r>
              <a:rPr lang="ja-JP" altLang="en-US" dirty="0"/>
              <a:t>は</a:t>
            </a:r>
            <a:r>
              <a:rPr lang="en-US" altLang="ja-JP" dirty="0"/>
              <a:t>NTFS</a:t>
            </a:r>
            <a:r>
              <a:rPr lang="ja-JP" altLang="en-US" dirty="0"/>
              <a:t>であり、ファイルおよびディレクトリー名には、拡張子を</a:t>
            </a:r>
            <a:r>
              <a:rPr lang="ja-JP" altLang="en-US" dirty="0" smtClean="0"/>
              <a:t>含めて設定</a:t>
            </a:r>
            <a:r>
              <a:rPr lang="ja-JP" altLang="en-US" dirty="0"/>
              <a:t>することができる</a:t>
            </a:r>
            <a:r>
              <a:rPr lang="ja-JP" altLang="en-US" dirty="0" smtClean="0"/>
              <a:t>。</a:t>
            </a:r>
            <a:endParaRPr lang="en-US" altLang="ja-JP" dirty="0" smtClean="0"/>
          </a:p>
          <a:p>
            <a:r>
              <a:rPr lang="ja-JP" altLang="en-US" dirty="0" smtClean="0"/>
              <a:t>コマンドライン</a:t>
            </a:r>
            <a:r>
              <a:rPr lang="en-US" altLang="ja-JP" baseline="30000" dirty="0" smtClean="0"/>
              <a:t>※</a:t>
            </a:r>
            <a:r>
              <a:rPr lang="ja-JP" altLang="en-US" dirty="0" smtClean="0"/>
              <a:t>から</a:t>
            </a:r>
            <a:r>
              <a:rPr lang="ja-JP" altLang="en-US" dirty="0"/>
              <a:t>ファイル名を作成する場合は、</a:t>
            </a:r>
            <a:r>
              <a:rPr lang="en-US" altLang="ja-JP" b="1" dirty="0"/>
              <a:t>253</a:t>
            </a:r>
            <a:r>
              <a:rPr lang="ja-JP" altLang="en-US" dirty="0"/>
              <a:t>文字</a:t>
            </a:r>
            <a:r>
              <a:rPr lang="ja-JP" altLang="en-US" dirty="0" smtClean="0"/>
              <a:t>まで</a:t>
            </a:r>
            <a:endParaRPr lang="en-US" altLang="ja-JP" dirty="0" smtClean="0"/>
          </a:p>
          <a:p>
            <a:r>
              <a:rPr lang="en-US" altLang="ja-JP" b="1" dirty="0" smtClean="0"/>
              <a:t>255</a:t>
            </a:r>
            <a:r>
              <a:rPr lang="ja-JP" altLang="en-US" b="1" dirty="0"/>
              <a:t>文字</a:t>
            </a:r>
            <a:r>
              <a:rPr lang="ja-JP" altLang="en-US" dirty="0"/>
              <a:t>とは半角全角文字を混在して使用した</a:t>
            </a:r>
            <a:r>
              <a:rPr lang="ja-JP" altLang="en-US" dirty="0" smtClean="0"/>
              <a:t>場合</a:t>
            </a:r>
            <a:endParaRPr lang="en-US" altLang="ja-JP" dirty="0" smtClean="0"/>
          </a:p>
          <a:p>
            <a:r>
              <a:rPr lang="en-US" altLang="ja-JP" b="1" dirty="0" smtClean="0"/>
              <a:t>255</a:t>
            </a:r>
            <a:r>
              <a:rPr lang="ja-JP" altLang="en-US" b="1" dirty="0"/>
              <a:t>バイト</a:t>
            </a:r>
            <a:r>
              <a:rPr lang="ja-JP" altLang="en-US" dirty="0"/>
              <a:t>の場合は、半角文字で</a:t>
            </a:r>
            <a:r>
              <a:rPr lang="en-US" altLang="ja-JP" dirty="0"/>
              <a:t>255</a:t>
            </a:r>
            <a:r>
              <a:rPr lang="ja-JP" altLang="en-US" dirty="0"/>
              <a:t>文字、全角文字（漢字、ひらがななど）だけを使用した場合は</a:t>
            </a:r>
            <a:r>
              <a:rPr lang="en-US" altLang="ja-JP" dirty="0"/>
              <a:t>127</a:t>
            </a:r>
            <a:r>
              <a:rPr lang="ja-JP" altLang="en-US" dirty="0" smtClean="0"/>
              <a:t>文字</a:t>
            </a:r>
            <a:endParaRPr lang="ja-JP" altLang="en-US" dirty="0"/>
          </a:p>
          <a:p>
            <a:r>
              <a:rPr lang="ja-JP" altLang="en-US" dirty="0" smtClean="0"/>
              <a:t>ソフトウェア</a:t>
            </a:r>
            <a:r>
              <a:rPr lang="ja-JP" altLang="en-US" dirty="0"/>
              <a:t>によってはこの文字数を使えない場合が</a:t>
            </a:r>
            <a:r>
              <a:rPr lang="ja-JP" altLang="en-US" dirty="0" smtClean="0"/>
              <a:t>ある</a:t>
            </a:r>
            <a:endParaRPr lang="en-US" altLang="ja-JP" dirty="0" smtClean="0"/>
          </a:p>
          <a:p>
            <a:endParaRPr lang="ja-JP" altLang="en-US" dirty="0"/>
          </a:p>
          <a:p>
            <a:pPr lvl="1">
              <a:buFont typeface="MS Mincho" pitchFamily="17" charset="-128"/>
              <a:buChar char="※"/>
            </a:pPr>
            <a:r>
              <a:rPr lang="ja-JP" altLang="en-US" dirty="0" smtClean="0"/>
              <a:t>コマンドラインから</a:t>
            </a:r>
            <a:r>
              <a:rPr lang="ja-JP" altLang="en-US" dirty="0"/>
              <a:t>の文字数は次のような例になります。</a:t>
            </a:r>
          </a:p>
          <a:p>
            <a:pPr lvl="1"/>
            <a:r>
              <a:rPr lang="ja-JP" altLang="en-US" sz="1300" dirty="0"/>
              <a:t>例）</a:t>
            </a:r>
            <a:r>
              <a:rPr lang="en-US" altLang="ja-JP" sz="1300" dirty="0"/>
              <a:t>C:\Windows\Downloaded Program Files\Microsoft.HomeServer.RichUpload.dll</a:t>
            </a:r>
            <a:r>
              <a:rPr lang="ja-JP" altLang="en-US" sz="1300" dirty="0"/>
              <a:t>（</a:t>
            </a:r>
            <a:r>
              <a:rPr lang="en-US" altLang="ja-JP" sz="1300" dirty="0"/>
              <a:t>71</a:t>
            </a:r>
            <a:r>
              <a:rPr lang="ja-JP" altLang="en-US" sz="1300" dirty="0"/>
              <a:t>文字）</a:t>
            </a:r>
          </a:p>
          <a:p>
            <a:pPr lvl="1"/>
            <a:r>
              <a:rPr lang="ja-JP" altLang="en-US" sz="1300" dirty="0"/>
              <a:t>例）</a:t>
            </a:r>
            <a:r>
              <a:rPr lang="en-US" altLang="ja-JP" sz="1300" dirty="0"/>
              <a:t>C:\Users\soumugk\Documents\</a:t>
            </a:r>
            <a:r>
              <a:rPr lang="ja-JP" altLang="en-US" sz="1300" dirty="0"/>
              <a:t>給与関連資料 通達 税額表 保険料額表</a:t>
            </a:r>
            <a:r>
              <a:rPr lang="ja-JP" altLang="en-US" sz="1200" dirty="0"/>
              <a:t>等</a:t>
            </a:r>
            <a:r>
              <a:rPr lang="en-US" altLang="ja-JP" sz="1200" dirty="0"/>
              <a:t>.pdf</a:t>
            </a:r>
            <a:r>
              <a:rPr lang="ja-JP" altLang="en-US" sz="1200" dirty="0"/>
              <a:t>（</a:t>
            </a:r>
            <a:r>
              <a:rPr lang="en-US" altLang="ja-JP" sz="1200" dirty="0"/>
              <a:t>51</a:t>
            </a:r>
            <a:r>
              <a:rPr lang="ja-JP" altLang="en-US" sz="1200" dirty="0"/>
              <a:t>文字</a:t>
            </a:r>
            <a:r>
              <a:rPr lang="ja-JP" altLang="en-US" sz="1200" dirty="0" smtClean="0"/>
              <a:t>）</a:t>
            </a:r>
            <a:endParaRPr lang="en-US" altLang="ja-JP" sz="1200" dirty="0" smtClean="0"/>
          </a:p>
          <a:p>
            <a:pPr lvl="1">
              <a:buFont typeface="Wingdings" pitchFamily="2" charset="2"/>
              <a:buChar char="ü"/>
            </a:pPr>
            <a:r>
              <a:rPr lang="ja-JP" altLang="en-US" sz="1400" dirty="0"/>
              <a:t>フォルダーファイル</a:t>
            </a:r>
            <a:r>
              <a:rPr lang="ja-JP" altLang="en-US" sz="1400" dirty="0" smtClean="0"/>
              <a:t>がある</a:t>
            </a:r>
            <a:r>
              <a:rPr lang="en-US" altLang="ja-JP" sz="1400" dirty="0" smtClean="0"/>
              <a:t>PC</a:t>
            </a:r>
            <a:r>
              <a:rPr lang="ja-JP" altLang="en-US" sz="1400" dirty="0" smtClean="0"/>
              <a:t>上のドライブ「</a:t>
            </a:r>
            <a:r>
              <a:rPr lang="en-US" altLang="ja-JP" sz="1400" b="1" dirty="0" smtClean="0">
                <a:solidFill>
                  <a:srgbClr val="FF0000"/>
                </a:solidFill>
              </a:rPr>
              <a:t>C:</a:t>
            </a:r>
            <a:r>
              <a:rPr lang="ja-JP" altLang="en-US" sz="1400" dirty="0" smtClean="0"/>
              <a:t>」とフォルダー、ファイルを区切る「</a:t>
            </a:r>
            <a:r>
              <a:rPr lang="en-US" altLang="ja-JP" sz="1400" b="1" dirty="0" smtClean="0">
                <a:solidFill>
                  <a:srgbClr val="FF0000"/>
                </a:solidFill>
              </a:rPr>
              <a:t>\</a:t>
            </a:r>
            <a:r>
              <a:rPr lang="ja-JP" altLang="en-US" sz="1400" dirty="0" smtClean="0"/>
              <a:t>」が文字数にカウントされる</a:t>
            </a:r>
            <a:endParaRPr lang="ja-JP" altLang="en-US" sz="1400"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22</a:t>
            </a:fld>
            <a:endParaRPr kumimoji="1" lang="ja-JP" altLang="en-US" dirty="0"/>
          </a:p>
        </p:txBody>
      </p:sp>
    </p:spTree>
    <p:extLst>
      <p:ext uri="{BB962C8B-B14F-4D97-AF65-F5344CB8AC3E}">
        <p14:creationId xmlns:p14="http://schemas.microsoft.com/office/powerpoint/2010/main" val="6360863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ソフトウェアによる文字数</a:t>
            </a:r>
            <a:r>
              <a:rPr lang="ja-JP" altLang="en-US" dirty="0" smtClean="0"/>
              <a:t>制限（</a:t>
            </a:r>
            <a:r>
              <a:rPr lang="en-US" altLang="ja-JP" dirty="0" smtClean="0"/>
              <a:t>1</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en-US" altLang="ja-JP" dirty="0"/>
              <a:t>Microsoft Excel</a:t>
            </a:r>
          </a:p>
          <a:p>
            <a:pPr lvl="1"/>
            <a:r>
              <a:rPr lang="ja-JP" altLang="en-US" dirty="0" smtClean="0"/>
              <a:t>ファイル名</a:t>
            </a:r>
            <a:r>
              <a:rPr lang="ja-JP" altLang="en-US" dirty="0"/>
              <a:t>も含めた</a:t>
            </a:r>
            <a:r>
              <a:rPr lang="ja-JP" altLang="en-US" b="1" dirty="0">
                <a:solidFill>
                  <a:srgbClr val="FF0000"/>
                </a:solidFill>
              </a:rPr>
              <a:t>ファイルのパスが</a:t>
            </a:r>
            <a:r>
              <a:rPr lang="en-US" altLang="ja-JP" b="1" dirty="0">
                <a:solidFill>
                  <a:srgbClr val="FF0000"/>
                </a:solidFill>
              </a:rPr>
              <a:t>218</a:t>
            </a:r>
            <a:r>
              <a:rPr lang="ja-JP" altLang="en-US" b="1" dirty="0">
                <a:solidFill>
                  <a:srgbClr val="FF0000"/>
                </a:solidFill>
              </a:rPr>
              <a:t>文字</a:t>
            </a:r>
            <a:r>
              <a:rPr lang="ja-JP" altLang="en-US" dirty="0"/>
              <a:t>を超えている場合、保存時に「ファイル名が無効です。」のエラーメッセージが表示されることがあります。</a:t>
            </a:r>
          </a:p>
          <a:p>
            <a:pPr lvl="1"/>
            <a:r>
              <a:rPr lang="en-US" altLang="ja-JP" dirty="0" smtClean="0"/>
              <a:t>Microsoft 『</a:t>
            </a:r>
            <a:r>
              <a:rPr lang="en-US" altLang="ja-JP" dirty="0"/>
              <a:t>Excel </a:t>
            </a:r>
            <a:r>
              <a:rPr lang="ja-JP" altLang="en-US" dirty="0"/>
              <a:t>ファイルを保存するときに発生するエラーのトラブルシューティング方法</a:t>
            </a:r>
            <a:r>
              <a:rPr lang="en-US" altLang="ja-JP" dirty="0"/>
              <a:t>』</a:t>
            </a:r>
            <a:r>
              <a:rPr lang="ja-JP" altLang="en-US" dirty="0"/>
              <a:t>（文書番号</a:t>
            </a:r>
            <a:r>
              <a:rPr lang="en-US" altLang="ja-JP" dirty="0"/>
              <a:t>: 271513 - </a:t>
            </a:r>
            <a:r>
              <a:rPr lang="ja-JP" altLang="en-US" dirty="0"/>
              <a:t>最終更新日</a:t>
            </a:r>
            <a:r>
              <a:rPr lang="en-US" altLang="ja-JP" dirty="0"/>
              <a:t>: 2012</a:t>
            </a:r>
            <a:r>
              <a:rPr lang="ja-JP" altLang="en-US" dirty="0"/>
              <a:t>年</a:t>
            </a:r>
            <a:r>
              <a:rPr lang="en-US" altLang="ja-JP" dirty="0"/>
              <a:t>1</a:t>
            </a:r>
            <a:r>
              <a:rPr lang="ja-JP" altLang="en-US" dirty="0"/>
              <a:t>月</a:t>
            </a:r>
            <a:r>
              <a:rPr lang="en-US" altLang="ja-JP" dirty="0"/>
              <a:t>26</a:t>
            </a:r>
            <a:r>
              <a:rPr lang="ja-JP" altLang="en-US" dirty="0"/>
              <a:t>日 </a:t>
            </a:r>
            <a:r>
              <a:rPr lang="en-US" altLang="ja-JP" dirty="0"/>
              <a:t>- </a:t>
            </a:r>
            <a:r>
              <a:rPr lang="ja-JP" altLang="en-US" dirty="0"/>
              <a:t>リビジョン</a:t>
            </a:r>
            <a:r>
              <a:rPr lang="en-US" altLang="ja-JP" dirty="0"/>
              <a:t>: 1.0</a:t>
            </a:r>
            <a:r>
              <a:rPr lang="ja-JP" altLang="en-US" dirty="0"/>
              <a:t>；</a:t>
            </a:r>
            <a:r>
              <a:rPr lang="en-US" altLang="ja-JP" dirty="0">
                <a:hlinkClick r:id="rId2"/>
              </a:rPr>
              <a:t>http://support.microsoft.com/kb/271513/ja</a:t>
            </a:r>
            <a:r>
              <a:rPr lang="ja-JP" altLang="en-US" dirty="0"/>
              <a:t>）</a:t>
            </a:r>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23</a:t>
            </a:fld>
            <a:endParaRPr kumimoji="1" lang="ja-JP" altLang="en-US" dirty="0"/>
          </a:p>
        </p:txBody>
      </p:sp>
    </p:spTree>
    <p:extLst>
      <p:ext uri="{BB962C8B-B14F-4D97-AF65-F5344CB8AC3E}">
        <p14:creationId xmlns:p14="http://schemas.microsoft.com/office/powerpoint/2010/main" val="1108554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ソフトウェアによる文字数制限</a:t>
            </a:r>
            <a:r>
              <a:rPr lang="ja-JP" altLang="en-US" dirty="0" smtClean="0"/>
              <a:t>（</a:t>
            </a:r>
            <a:r>
              <a:rPr lang="en-US" altLang="ja-JP" dirty="0" smtClean="0"/>
              <a:t>2</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en-US" altLang="ja-JP" dirty="0"/>
              <a:t>Canon CapturePerfect 3.0 </a:t>
            </a:r>
            <a:r>
              <a:rPr lang="ja-JP" altLang="en-US" dirty="0"/>
              <a:t>（</a:t>
            </a:r>
            <a:r>
              <a:rPr lang="en-US" altLang="ja-JP" dirty="0"/>
              <a:t>Canon </a:t>
            </a:r>
            <a:r>
              <a:rPr lang="ja-JP" altLang="en-US" dirty="0"/>
              <a:t>ドキュメントスキャナー添付スキャニングソフト</a:t>
            </a:r>
            <a:r>
              <a:rPr lang="ja-JP" altLang="en-US" dirty="0" smtClean="0"/>
              <a:t>）</a:t>
            </a:r>
            <a:endParaRPr lang="en-US" altLang="ja-JP" dirty="0" smtClean="0"/>
          </a:p>
          <a:p>
            <a:pPr marL="407670" lvl="1" algn="just"/>
            <a:r>
              <a:rPr lang="ja-JP" altLang="ja-JP" kern="100" dirty="0">
                <a:cs typeface="Times New Roman"/>
              </a:rPr>
              <a:t>保存するファイル名およびフォルダーのパス名は、</a:t>
            </a:r>
            <a:r>
              <a:rPr lang="ja-JP" altLang="ja-JP" b="1" kern="100" dirty="0">
                <a:solidFill>
                  <a:srgbClr val="FF0000"/>
                </a:solidFill>
                <a:cs typeface="Times New Roman"/>
              </a:rPr>
              <a:t>絶対パス名で</a:t>
            </a:r>
            <a:r>
              <a:rPr lang="en-US" altLang="ja-JP" b="1" kern="100" dirty="0">
                <a:solidFill>
                  <a:srgbClr val="FF0000"/>
                </a:solidFill>
                <a:cs typeface="Times New Roman"/>
              </a:rPr>
              <a:t>200</a:t>
            </a:r>
            <a:r>
              <a:rPr lang="ja-JP" altLang="ja-JP" b="1" kern="100" dirty="0">
                <a:solidFill>
                  <a:srgbClr val="FF0000"/>
                </a:solidFill>
                <a:cs typeface="Times New Roman"/>
              </a:rPr>
              <a:t>文字以内</a:t>
            </a:r>
            <a:r>
              <a:rPr lang="ja-JP" altLang="ja-JP" kern="100" dirty="0">
                <a:cs typeface="Times New Roman"/>
              </a:rPr>
              <a:t>。</a:t>
            </a:r>
          </a:p>
          <a:p>
            <a:pPr lvl="1"/>
            <a:r>
              <a:rPr lang="en-US" altLang="ja-JP" dirty="0">
                <a:cs typeface="Times New Roman"/>
              </a:rPr>
              <a:t>Canon </a:t>
            </a:r>
            <a:r>
              <a:rPr lang="ja-JP" altLang="ja-JP" dirty="0">
                <a:cs typeface="Times New Roman"/>
              </a:rPr>
              <a:t>『</a:t>
            </a:r>
            <a:r>
              <a:rPr lang="en-US" altLang="ja-JP" dirty="0">
                <a:cs typeface="Times New Roman"/>
              </a:rPr>
              <a:t>CapturePerfect 3.0 </a:t>
            </a:r>
            <a:r>
              <a:rPr lang="ja-JP" altLang="ja-JP" dirty="0">
                <a:cs typeface="Times New Roman"/>
              </a:rPr>
              <a:t>操作ガイド』（</a:t>
            </a:r>
            <a:r>
              <a:rPr lang="en-US" altLang="ja-JP" u="sng" dirty="0">
                <a:solidFill>
                  <a:srgbClr val="0000FF"/>
                </a:solidFill>
                <a:cs typeface="Times New Roman"/>
                <a:hlinkClick r:id="rId2"/>
              </a:rPr>
              <a:t>http://cweb.canon.jp/manual/dr/pdf/captureperfect3082-userguide.pdf</a:t>
            </a:r>
            <a:r>
              <a:rPr lang="ja-JP" altLang="ja-JP" dirty="0">
                <a:cs typeface="Times New Roman"/>
              </a:rPr>
              <a:t>）</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24</a:t>
            </a:fld>
            <a:endParaRPr kumimoji="1" lang="ja-JP" altLang="en-US"/>
          </a:p>
        </p:txBody>
      </p:sp>
    </p:spTree>
    <p:extLst>
      <p:ext uri="{BB962C8B-B14F-4D97-AF65-F5344CB8AC3E}">
        <p14:creationId xmlns:p14="http://schemas.microsoft.com/office/powerpoint/2010/main" val="3329724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ソフトウェアによる文字数制限</a:t>
            </a:r>
            <a:r>
              <a:rPr lang="ja-JP" altLang="en-US" dirty="0" smtClean="0"/>
              <a:t>（</a:t>
            </a:r>
            <a:r>
              <a:rPr lang="en-US" altLang="ja-JP" dirty="0" smtClean="0"/>
              <a:t>3</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pPr algn="just">
              <a:spcAft>
                <a:spcPts val="0"/>
              </a:spcAft>
            </a:pPr>
            <a:r>
              <a:rPr lang="en-US" altLang="ja-JP" kern="100" dirty="0" smtClean="0">
                <a:cs typeface="Times New Roman"/>
              </a:rPr>
              <a:t>Adobe</a:t>
            </a:r>
            <a:r>
              <a:rPr lang="ja-JP" altLang="ja-JP" kern="100" dirty="0">
                <a:cs typeface="Times New Roman"/>
              </a:rPr>
              <a:t>社</a:t>
            </a:r>
            <a:r>
              <a:rPr lang="en-US" altLang="ja-JP" kern="100" dirty="0">
                <a:cs typeface="Times New Roman"/>
              </a:rPr>
              <a:t>Illustrator</a:t>
            </a:r>
            <a:endParaRPr lang="ja-JP" altLang="ja-JP" kern="100" dirty="0">
              <a:cs typeface="Times New Roman"/>
            </a:endParaRPr>
          </a:p>
          <a:p>
            <a:pPr lvl="1" algn="just"/>
            <a:r>
              <a:rPr lang="ja-JP" altLang="ja-JP" kern="100" dirty="0">
                <a:cs typeface="Times New Roman"/>
              </a:rPr>
              <a:t>ファイル名を含んだパス名の文字数が</a:t>
            </a:r>
            <a:r>
              <a:rPr lang="ja-JP" altLang="ja-JP" b="1" kern="100" dirty="0">
                <a:solidFill>
                  <a:srgbClr val="FF0000"/>
                </a:solidFill>
                <a:cs typeface="Times New Roman"/>
              </a:rPr>
              <a:t>半角英数字で</a:t>
            </a:r>
            <a:r>
              <a:rPr lang="en-US" altLang="ja-JP" b="1" kern="100" dirty="0">
                <a:solidFill>
                  <a:srgbClr val="FF0000"/>
                </a:solidFill>
                <a:cs typeface="Times New Roman"/>
              </a:rPr>
              <a:t> 254 </a:t>
            </a:r>
            <a:r>
              <a:rPr lang="ja-JP" altLang="ja-JP" b="1" kern="100" dirty="0">
                <a:solidFill>
                  <a:srgbClr val="FF0000"/>
                </a:solidFill>
                <a:cs typeface="Times New Roman"/>
              </a:rPr>
              <a:t>文字（全角で</a:t>
            </a:r>
            <a:r>
              <a:rPr lang="en-US" altLang="ja-JP" b="1" kern="100" dirty="0">
                <a:solidFill>
                  <a:srgbClr val="FF0000"/>
                </a:solidFill>
                <a:cs typeface="Times New Roman"/>
              </a:rPr>
              <a:t> 84 </a:t>
            </a:r>
            <a:r>
              <a:rPr lang="ja-JP" altLang="ja-JP" b="1" kern="100" dirty="0">
                <a:solidFill>
                  <a:srgbClr val="FF0000"/>
                </a:solidFill>
                <a:cs typeface="Times New Roman"/>
              </a:rPr>
              <a:t>文字）</a:t>
            </a:r>
            <a:r>
              <a:rPr lang="ja-JP" altLang="ja-JP" b="1" kern="100" dirty="0" smtClean="0">
                <a:solidFill>
                  <a:srgbClr val="FF0000"/>
                </a:solidFill>
                <a:cs typeface="Times New Roman"/>
              </a:rPr>
              <a:t>以内</a:t>
            </a:r>
            <a:endParaRPr lang="en-US" altLang="ja-JP" b="1" kern="100" dirty="0" smtClean="0">
              <a:solidFill>
                <a:srgbClr val="FF0000"/>
              </a:solidFill>
              <a:cs typeface="Times New Roman"/>
            </a:endParaRPr>
          </a:p>
          <a:p>
            <a:pPr lvl="1" algn="just"/>
            <a:r>
              <a:rPr lang="en-US" altLang="ja-JP" kern="100" dirty="0" smtClean="0">
                <a:cs typeface="Times New Roman"/>
              </a:rPr>
              <a:t>Illustrator </a:t>
            </a:r>
            <a:r>
              <a:rPr lang="ja-JP" altLang="ja-JP" kern="100" dirty="0">
                <a:cs typeface="Times New Roman"/>
              </a:rPr>
              <a:t>では、ファイル名に使用される漢字やひらがな、カタカナなど全角文字の</a:t>
            </a:r>
            <a:r>
              <a:rPr lang="en-US" altLang="ja-JP" kern="100" dirty="0">
                <a:cs typeface="Times New Roman"/>
              </a:rPr>
              <a:t>1</a:t>
            </a:r>
            <a:r>
              <a:rPr lang="ja-JP" altLang="ja-JP" kern="100" dirty="0">
                <a:cs typeface="Times New Roman"/>
              </a:rPr>
              <a:t>文字は、半角英数字の</a:t>
            </a:r>
            <a:r>
              <a:rPr lang="en-US" altLang="ja-JP" kern="100" dirty="0">
                <a:cs typeface="Times New Roman"/>
              </a:rPr>
              <a:t>3</a:t>
            </a:r>
            <a:r>
              <a:rPr lang="ja-JP" altLang="ja-JP" kern="100" dirty="0">
                <a:cs typeface="Times New Roman"/>
              </a:rPr>
              <a:t>文字分に相当します。そのため全角文字の場合は、半角文字にくらべてパス名に使用できる文字数が少なくなります。（</a:t>
            </a:r>
            <a:r>
              <a:rPr lang="en-US" altLang="ja-JP" u="sng" kern="100" dirty="0">
                <a:solidFill>
                  <a:srgbClr val="0000FF"/>
                </a:solidFill>
                <a:cs typeface="Times New Roman"/>
                <a:hlinkClick r:id="rId2"/>
              </a:rPr>
              <a:t>http://kb2.adobe.com/jp/cps/221/221833.html#main_anc_b</a:t>
            </a:r>
            <a:r>
              <a:rPr lang="ja-JP" altLang="ja-JP" kern="100" dirty="0">
                <a:cs typeface="Times New Roman"/>
              </a:rPr>
              <a:t>）</a:t>
            </a:r>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25</a:t>
            </a:fld>
            <a:endParaRPr kumimoji="1" lang="ja-JP" altLang="en-US"/>
          </a:p>
        </p:txBody>
      </p:sp>
    </p:spTree>
    <p:extLst>
      <p:ext uri="{BB962C8B-B14F-4D97-AF65-F5344CB8AC3E}">
        <p14:creationId xmlns:p14="http://schemas.microsoft.com/office/powerpoint/2010/main" val="3534772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ソフトウェアによる文字数制限</a:t>
            </a:r>
            <a:r>
              <a:rPr lang="ja-JP" altLang="en-US" dirty="0" smtClean="0"/>
              <a:t>（</a:t>
            </a:r>
            <a:r>
              <a:rPr lang="en-US" altLang="ja-JP" dirty="0" smtClean="0"/>
              <a:t>4</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pPr algn="just">
              <a:spcAft>
                <a:spcPts val="0"/>
              </a:spcAft>
            </a:pPr>
            <a:r>
              <a:rPr lang="en-US" altLang="ja-JP" kern="100" dirty="0">
                <a:cs typeface="Times New Roman"/>
              </a:rPr>
              <a:t>ScanSnap Organizer</a:t>
            </a:r>
            <a:r>
              <a:rPr lang="ja-JP" altLang="ja-JP" kern="100" dirty="0">
                <a:cs typeface="Times New Roman"/>
              </a:rPr>
              <a:t>（富士通</a:t>
            </a:r>
            <a:r>
              <a:rPr lang="en-US" altLang="ja-JP" kern="100" dirty="0">
                <a:cs typeface="Times New Roman"/>
              </a:rPr>
              <a:t>PFU</a:t>
            </a:r>
            <a:r>
              <a:rPr lang="ja-JP" altLang="ja-JP" kern="100" dirty="0">
                <a:cs typeface="Times New Roman"/>
              </a:rPr>
              <a:t>ドキュメントスキャナー</a:t>
            </a:r>
            <a:r>
              <a:rPr lang="en-US" altLang="ja-JP" kern="100" dirty="0">
                <a:cs typeface="Times New Roman"/>
              </a:rPr>
              <a:t>ScanSnapS1500</a:t>
            </a:r>
            <a:r>
              <a:rPr lang="ja-JP" altLang="ja-JP" kern="100" dirty="0">
                <a:cs typeface="Times New Roman"/>
              </a:rPr>
              <a:t>添付スキャニングソフト）</a:t>
            </a:r>
          </a:p>
          <a:p>
            <a:pPr lvl="1" algn="just"/>
            <a:r>
              <a:rPr lang="ja-JP" altLang="ja-JP" kern="100" dirty="0">
                <a:cs typeface="Times New Roman"/>
              </a:rPr>
              <a:t>フルパスが</a:t>
            </a:r>
            <a:r>
              <a:rPr lang="en-US" altLang="ja-JP" kern="100" dirty="0">
                <a:cs typeface="Times New Roman"/>
              </a:rPr>
              <a:t>220 </a:t>
            </a:r>
            <a:r>
              <a:rPr lang="ja-JP" altLang="ja-JP" kern="100" dirty="0">
                <a:cs typeface="Times New Roman"/>
              </a:rPr>
              <a:t>バイト以上のファイルは</a:t>
            </a:r>
            <a:r>
              <a:rPr lang="en-US" altLang="ja-JP" kern="100" dirty="0">
                <a:cs typeface="Times New Roman"/>
              </a:rPr>
              <a:t>Windows </a:t>
            </a:r>
            <a:r>
              <a:rPr lang="ja-JP" altLang="ja-JP" kern="100" dirty="0">
                <a:cs typeface="Times New Roman"/>
              </a:rPr>
              <a:t>デスクトップサーチで検索対象外になります。</a:t>
            </a:r>
          </a:p>
          <a:p>
            <a:pPr lvl="1"/>
            <a:r>
              <a:rPr lang="ja-JP" altLang="ja-JP" dirty="0">
                <a:cs typeface="Times New Roman"/>
              </a:rPr>
              <a:t>（</a:t>
            </a:r>
            <a:r>
              <a:rPr lang="en-US" altLang="ja-JP" u="sng" dirty="0">
                <a:solidFill>
                  <a:srgbClr val="0000FF"/>
                </a:solidFill>
                <a:cs typeface="Times New Roman"/>
                <a:hlinkClick r:id="rId2"/>
              </a:rPr>
              <a:t>http://scansnap.fujitsu.com/downloads/jp/jscan/manual/P2WW-2621-03Z0.pdf</a:t>
            </a:r>
            <a:r>
              <a:rPr lang="ja-JP" altLang="ja-JP" dirty="0">
                <a:cs typeface="Times New Roman"/>
              </a:rPr>
              <a:t>、</a:t>
            </a:r>
            <a:r>
              <a:rPr lang="en-US" altLang="ja-JP" dirty="0">
                <a:cs typeface="Times New Roman"/>
              </a:rPr>
              <a:t>pp.40</a:t>
            </a:r>
            <a:r>
              <a:rPr lang="ja-JP" altLang="ja-JP" dirty="0">
                <a:cs typeface="Times New Roman"/>
              </a:rPr>
              <a:t>）</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26</a:t>
            </a:fld>
            <a:endParaRPr kumimoji="1" lang="ja-JP" altLang="en-US"/>
          </a:p>
        </p:txBody>
      </p:sp>
    </p:spTree>
    <p:extLst>
      <p:ext uri="{BB962C8B-B14F-4D97-AF65-F5344CB8AC3E}">
        <p14:creationId xmlns:p14="http://schemas.microsoft.com/office/powerpoint/2010/main" val="3811615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フォルダー名に使用できない文字</a:t>
            </a:r>
            <a:r>
              <a:rPr kumimoji="1" lang="en-US" altLang="ja-JP" dirty="0" smtClean="0"/>
              <a:t>:Windows 7</a:t>
            </a:r>
            <a:endParaRPr kumimoji="1" lang="ja-JP" altLang="en-US" dirty="0"/>
          </a:p>
        </p:txBody>
      </p:sp>
      <p:graphicFrame>
        <p:nvGraphicFramePr>
          <p:cNvPr id="7" name="コンテンツ プレースホルダー 6"/>
          <p:cNvGraphicFramePr>
            <a:graphicFrameLocks noGrp="1" noChangeAspect="1"/>
          </p:cNvGraphicFramePr>
          <p:nvPr>
            <p:ph idx="1"/>
            <p:extLst>
              <p:ext uri="{D42A27DB-BD31-4B8C-83A1-F6EECF244321}">
                <p14:modId xmlns:p14="http://schemas.microsoft.com/office/powerpoint/2010/main" val="661819275"/>
              </p:ext>
            </p:extLst>
          </p:nvPr>
        </p:nvGraphicFramePr>
        <p:xfrm>
          <a:off x="468000" y="1593008"/>
          <a:ext cx="8208000" cy="1980000"/>
        </p:xfrm>
        <a:graphic>
          <a:graphicData uri="http://schemas.openxmlformats.org/drawingml/2006/table">
            <a:tbl>
              <a:tblPr firstRow="1" firstCol="1" bandRow="1">
                <a:tableStyleId>{5DA37D80-6434-44D0-A028-1B22A696006F}</a:tableStyleId>
              </a:tblPr>
              <a:tblGrid>
                <a:gridCol w="2738892"/>
                <a:gridCol w="2502310"/>
                <a:gridCol w="2966798"/>
              </a:tblGrid>
              <a:tr h="330000">
                <a:tc>
                  <a:txBody>
                    <a:bodyPr/>
                    <a:lstStyle/>
                    <a:p>
                      <a:pPr algn="ctr">
                        <a:spcAft>
                          <a:spcPts val="0"/>
                        </a:spcAft>
                      </a:pPr>
                      <a:r>
                        <a:rPr lang="ja-JP" sz="1600" kern="100" dirty="0">
                          <a:effectLst/>
                        </a:rPr>
                        <a:t>使用できない文字</a:t>
                      </a:r>
                      <a:endParaRPr lang="ja-JP" sz="1600" kern="100" dirty="0">
                        <a:effectLst/>
                        <a:latin typeface="Century Schoolbook"/>
                        <a:ea typeface="Meiryo UI"/>
                        <a:cs typeface="Times New Roman"/>
                      </a:endParaRPr>
                    </a:p>
                  </a:txBody>
                  <a:tcPr marL="68580" marR="68580" marT="0" marB="0" anchor="ctr"/>
                </a:tc>
                <a:tc>
                  <a:txBody>
                    <a:bodyPr/>
                    <a:lstStyle/>
                    <a:p>
                      <a:pPr algn="ctr">
                        <a:spcAft>
                          <a:spcPts val="0"/>
                        </a:spcAft>
                      </a:pPr>
                      <a:r>
                        <a:rPr lang="ja-JP" sz="1600" kern="100" dirty="0">
                          <a:effectLst/>
                        </a:rPr>
                        <a:t>例</a:t>
                      </a:r>
                      <a:endParaRPr lang="ja-JP" sz="1600" kern="100" dirty="0">
                        <a:effectLst/>
                        <a:latin typeface="Century Schoolbook"/>
                        <a:ea typeface="Meiryo UI"/>
                        <a:cs typeface="Times New Roman"/>
                      </a:endParaRPr>
                    </a:p>
                  </a:txBody>
                  <a:tcPr marL="68580" marR="68580" marT="0" marB="0" anchor="ctr"/>
                </a:tc>
                <a:tc>
                  <a:txBody>
                    <a:bodyPr/>
                    <a:lstStyle/>
                    <a:p>
                      <a:pPr algn="ctr">
                        <a:spcAft>
                          <a:spcPts val="0"/>
                        </a:spcAft>
                      </a:pPr>
                      <a:r>
                        <a:rPr lang="ja-JP" altLang="en-US" sz="1600" kern="100" dirty="0" smtClean="0">
                          <a:effectLst/>
                        </a:rPr>
                        <a:t>現象</a:t>
                      </a:r>
                      <a:r>
                        <a:rPr lang="en-US" sz="1600" kern="100" dirty="0">
                          <a:effectLst/>
                        </a:rPr>
                        <a:t> </a:t>
                      </a:r>
                      <a:endParaRPr lang="ja-JP" sz="1600" kern="100" dirty="0">
                        <a:effectLst/>
                        <a:latin typeface="Century Schoolbook"/>
                        <a:ea typeface="Meiryo UI"/>
                        <a:cs typeface="Times New Roman"/>
                      </a:endParaRPr>
                    </a:p>
                  </a:txBody>
                  <a:tcPr marL="68580" marR="68580" marT="0" marB="0" anchor="ctr"/>
                </a:tc>
              </a:tr>
              <a:tr h="330000">
                <a:tc>
                  <a:txBody>
                    <a:bodyPr/>
                    <a:lstStyle/>
                    <a:p>
                      <a:pPr algn="just">
                        <a:spcAft>
                          <a:spcPts val="0"/>
                        </a:spcAft>
                      </a:pPr>
                      <a:r>
                        <a:rPr lang="en-US" sz="1600" kern="100" dirty="0">
                          <a:effectLst/>
                        </a:rPr>
                        <a:t>/ \ : * ? " &lt; &gt; |</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600" kern="100" dirty="0">
                          <a:effectLst/>
                        </a:rPr>
                        <a:t>入力不可</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altLang="en-US" sz="1600" kern="100" dirty="0" smtClean="0">
                          <a:effectLst/>
                        </a:rPr>
                        <a:t>エラー表示。左</a:t>
                      </a:r>
                      <a:r>
                        <a:rPr lang="ja-JP" sz="1600" kern="100" dirty="0" smtClean="0">
                          <a:effectLst/>
                        </a:rPr>
                        <a:t>下図</a:t>
                      </a:r>
                      <a:r>
                        <a:rPr lang="ja-JP" sz="1600" kern="100" dirty="0">
                          <a:effectLst/>
                        </a:rPr>
                        <a:t>参照。</a:t>
                      </a:r>
                      <a:endParaRPr lang="ja-JP" sz="1600" kern="100" dirty="0">
                        <a:effectLst/>
                        <a:latin typeface="Century Schoolbook"/>
                        <a:ea typeface="Meiryo UI"/>
                        <a:cs typeface="Times New Roman"/>
                      </a:endParaRPr>
                    </a:p>
                  </a:txBody>
                  <a:tcPr marL="68580" marR="68580" marT="0" marB="0" anchor="ctr"/>
                </a:tc>
              </a:tr>
              <a:tr h="330000">
                <a:tc>
                  <a:txBody>
                    <a:bodyPr/>
                    <a:lstStyle/>
                    <a:p>
                      <a:pPr algn="just">
                        <a:spcAft>
                          <a:spcPts val="0"/>
                        </a:spcAft>
                      </a:pPr>
                      <a:r>
                        <a:rPr lang="ja-JP" sz="1600" kern="100" dirty="0">
                          <a:effectLst/>
                        </a:rPr>
                        <a:t>最後のピリオド</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600" kern="100" dirty="0">
                          <a:effectLst/>
                        </a:rPr>
                        <a:t>folder</a:t>
                      </a:r>
                      <a:r>
                        <a:rPr lang="en-US" sz="1600" b="1" kern="100" dirty="0">
                          <a:solidFill>
                            <a:srgbClr val="FF0000"/>
                          </a:solidFill>
                          <a:effectLst/>
                        </a:rPr>
                        <a:t>.</a:t>
                      </a:r>
                      <a:endParaRPr lang="ja-JP" sz="1600" b="1" kern="100" dirty="0">
                        <a:solidFill>
                          <a:srgbClr val="FF0000"/>
                        </a:solidFill>
                        <a:effectLst/>
                        <a:latin typeface="Century Schoolbook"/>
                        <a:ea typeface="Meiryo UI"/>
                        <a:cs typeface="Times New Roman"/>
                      </a:endParaRPr>
                    </a:p>
                  </a:txBody>
                  <a:tcPr marL="68580" marR="68580" marT="0" marB="0" anchor="ctr"/>
                </a:tc>
                <a:tc>
                  <a:txBody>
                    <a:bodyPr/>
                    <a:lstStyle/>
                    <a:p>
                      <a:pPr algn="just">
                        <a:spcAft>
                          <a:spcPts val="0"/>
                        </a:spcAft>
                      </a:pPr>
                      <a:r>
                        <a:rPr lang="ja-JP" altLang="en-US" sz="1600" kern="100" dirty="0" smtClean="0">
                          <a:effectLst/>
                        </a:rPr>
                        <a:t>「</a:t>
                      </a:r>
                      <a:r>
                        <a:rPr lang="en-US" sz="1600" kern="100" dirty="0" smtClean="0">
                          <a:effectLst/>
                        </a:rPr>
                        <a:t>folder</a:t>
                      </a:r>
                      <a:r>
                        <a:rPr lang="ja-JP" altLang="en-US" sz="1600" kern="100" dirty="0" smtClean="0">
                          <a:effectLst/>
                        </a:rPr>
                        <a:t>」</a:t>
                      </a:r>
                      <a:r>
                        <a:rPr lang="en-US" sz="1600" kern="100" dirty="0" smtClean="0">
                          <a:effectLst/>
                        </a:rPr>
                        <a:t> </a:t>
                      </a:r>
                      <a:r>
                        <a:rPr lang="ja-JP" sz="1600" kern="100" dirty="0">
                          <a:effectLst/>
                        </a:rPr>
                        <a:t>ピリオドが削除</a:t>
                      </a:r>
                      <a:r>
                        <a:rPr lang="ja-JP" sz="1600" kern="100" dirty="0" smtClean="0">
                          <a:effectLst/>
                        </a:rPr>
                        <a:t>されます</a:t>
                      </a:r>
                      <a:r>
                        <a:rPr lang="ja-JP" altLang="en-US" sz="1600" kern="100" dirty="0" smtClean="0">
                          <a:effectLst/>
                        </a:rPr>
                        <a:t>。</a:t>
                      </a:r>
                      <a:endParaRPr lang="ja-JP" sz="1600" kern="100" dirty="0">
                        <a:effectLst/>
                        <a:latin typeface="Century Schoolbook"/>
                        <a:ea typeface="Meiryo UI"/>
                        <a:cs typeface="Times New Roman"/>
                      </a:endParaRPr>
                    </a:p>
                  </a:txBody>
                  <a:tcPr marL="68580" marR="68580" marT="0" marB="0" anchor="ctr"/>
                </a:tc>
              </a:tr>
              <a:tr h="330000">
                <a:tc>
                  <a:txBody>
                    <a:bodyPr/>
                    <a:lstStyle/>
                    <a:p>
                      <a:pPr algn="just">
                        <a:spcAft>
                          <a:spcPts val="0"/>
                        </a:spcAft>
                      </a:pPr>
                      <a:r>
                        <a:rPr lang="ja-JP" sz="1600" kern="100" dirty="0">
                          <a:effectLst/>
                        </a:rPr>
                        <a:t>先頭のピリオド</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600" b="1" kern="100" dirty="0">
                          <a:solidFill>
                            <a:srgbClr val="FF0000"/>
                          </a:solidFill>
                          <a:effectLst/>
                        </a:rPr>
                        <a:t>.</a:t>
                      </a:r>
                      <a:r>
                        <a:rPr lang="en-US" sz="1600" kern="100" dirty="0">
                          <a:effectLst/>
                        </a:rPr>
                        <a:t>folder</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altLang="en-US" sz="1600" kern="100" dirty="0" smtClean="0">
                          <a:effectLst/>
                        </a:rPr>
                        <a:t>エラー表示。右</a:t>
                      </a:r>
                      <a:r>
                        <a:rPr lang="ja-JP" sz="1600" kern="100" dirty="0" smtClean="0">
                          <a:effectLst/>
                        </a:rPr>
                        <a:t>下図参照</a:t>
                      </a:r>
                      <a:r>
                        <a:rPr lang="ja-JP" altLang="en-US" sz="1600" kern="100" dirty="0" smtClean="0">
                          <a:effectLst/>
                        </a:rPr>
                        <a:t>。</a:t>
                      </a:r>
                      <a:endParaRPr lang="ja-JP" sz="1600" kern="100" dirty="0">
                        <a:effectLst/>
                        <a:latin typeface="Century Schoolbook"/>
                        <a:ea typeface="Meiryo UI"/>
                        <a:cs typeface="Times New Roman"/>
                      </a:endParaRPr>
                    </a:p>
                  </a:txBody>
                  <a:tcPr marL="68580" marR="68580" marT="0" marB="0" anchor="ctr"/>
                </a:tc>
              </a:tr>
              <a:tr h="330000">
                <a:tc>
                  <a:txBody>
                    <a:bodyPr/>
                    <a:lstStyle/>
                    <a:p>
                      <a:pPr algn="just">
                        <a:spcAft>
                          <a:spcPts val="0"/>
                        </a:spcAft>
                      </a:pPr>
                      <a:r>
                        <a:rPr lang="ja-JP" sz="1600" kern="100" dirty="0" smtClean="0">
                          <a:effectLst/>
                        </a:rPr>
                        <a:t>先頭</a:t>
                      </a:r>
                      <a:r>
                        <a:rPr lang="ja-JP" altLang="en-US" sz="1600" kern="100" dirty="0" smtClean="0">
                          <a:effectLst/>
                        </a:rPr>
                        <a:t>・末尾</a:t>
                      </a:r>
                      <a:r>
                        <a:rPr lang="ja-JP" sz="1600" kern="100" dirty="0" smtClean="0">
                          <a:effectLst/>
                        </a:rPr>
                        <a:t>の</a:t>
                      </a:r>
                      <a:r>
                        <a:rPr lang="ja-JP" sz="1600" kern="100" dirty="0">
                          <a:effectLst/>
                        </a:rPr>
                        <a:t>半角スペース</a:t>
                      </a:r>
                      <a:endParaRPr lang="ja-JP" sz="1600" kern="100" dirty="0">
                        <a:effectLst/>
                        <a:latin typeface="Century Schoolbook"/>
                        <a:ea typeface="Meiryo UI"/>
                        <a:cs typeface="Times New Roman"/>
                      </a:endParaRPr>
                    </a:p>
                  </a:txBody>
                  <a:tcPr marL="68580" marR="68580" marT="0" marB="0" anchor="ctr"/>
                </a:tc>
                <a:tc>
                  <a:txBody>
                    <a:bodyPr/>
                    <a:lstStyle/>
                    <a:p>
                      <a:pPr indent="66675" algn="just">
                        <a:spcAft>
                          <a:spcPts val="0"/>
                        </a:spcAft>
                      </a:pPr>
                      <a:r>
                        <a:rPr lang="ja-JP" sz="1600" kern="100" dirty="0">
                          <a:solidFill>
                            <a:srgbClr val="FF0000"/>
                          </a:solidFill>
                          <a:effectLst/>
                        </a:rPr>
                        <a:t>▍</a:t>
                      </a:r>
                      <a:r>
                        <a:rPr lang="en-US" sz="1600" kern="100" dirty="0">
                          <a:effectLst/>
                        </a:rPr>
                        <a:t>folder</a:t>
                      </a:r>
                      <a:r>
                        <a:rPr lang="ja-JP" sz="1600" kern="100" dirty="0">
                          <a:effectLst/>
                        </a:rPr>
                        <a:t>、</a:t>
                      </a:r>
                      <a:r>
                        <a:rPr lang="en-US" sz="1600" kern="100" dirty="0">
                          <a:effectLst/>
                        </a:rPr>
                        <a:t>folder</a:t>
                      </a:r>
                      <a:r>
                        <a:rPr lang="ja-JP" sz="1600" kern="100" dirty="0">
                          <a:solidFill>
                            <a:srgbClr val="FF0000"/>
                          </a:solidFill>
                          <a:effectLst/>
                        </a:rPr>
                        <a:t>▍</a:t>
                      </a:r>
                      <a:endParaRPr lang="ja-JP" sz="1600" kern="100" dirty="0">
                        <a:solidFill>
                          <a:srgbClr val="FF0000"/>
                        </a:solidFill>
                        <a:effectLst/>
                        <a:latin typeface="Century Schoolbook"/>
                        <a:ea typeface="Meiryo UI"/>
                        <a:cs typeface="Times New Roman"/>
                      </a:endParaRPr>
                    </a:p>
                  </a:txBody>
                  <a:tcPr marL="68580" marR="68580" marT="0" marB="0" anchor="ctr"/>
                </a:tc>
                <a:tc>
                  <a:txBody>
                    <a:bodyPr/>
                    <a:lstStyle/>
                    <a:p>
                      <a:pPr algn="just">
                        <a:spcAft>
                          <a:spcPts val="0"/>
                        </a:spcAft>
                      </a:pPr>
                      <a:r>
                        <a:rPr lang="ja-JP" sz="1600" kern="100" dirty="0" smtClean="0">
                          <a:effectLst/>
                        </a:rPr>
                        <a:t>半角スペース</a:t>
                      </a:r>
                      <a:r>
                        <a:rPr lang="ja-JP" altLang="en-US" sz="1600" kern="100" dirty="0" smtClean="0">
                          <a:effectLst/>
                        </a:rPr>
                        <a:t>は</a:t>
                      </a:r>
                      <a:r>
                        <a:rPr lang="ja-JP" sz="1600" kern="100" dirty="0" smtClean="0">
                          <a:effectLst/>
                        </a:rPr>
                        <a:t>削除されます</a:t>
                      </a:r>
                      <a:r>
                        <a:rPr lang="ja-JP" altLang="en-US" sz="1600" kern="100" dirty="0" smtClean="0">
                          <a:effectLst/>
                        </a:rPr>
                        <a:t>。</a:t>
                      </a:r>
                      <a:endParaRPr lang="ja-JP" sz="1600" kern="100" dirty="0">
                        <a:effectLst/>
                        <a:latin typeface="Century Schoolbook"/>
                        <a:ea typeface="Meiryo UI"/>
                        <a:cs typeface="Times New Roman"/>
                      </a:endParaRPr>
                    </a:p>
                  </a:txBody>
                  <a:tcPr marL="68580" marR="68580" marT="0" marB="0" anchor="ctr"/>
                </a:tc>
              </a:tr>
              <a:tr h="330000">
                <a:tc>
                  <a:txBody>
                    <a:bodyPr/>
                    <a:lstStyle/>
                    <a:p>
                      <a:pPr algn="just">
                        <a:spcAft>
                          <a:spcPts val="0"/>
                        </a:spcAft>
                      </a:pPr>
                      <a:r>
                        <a:rPr lang="ja-JP" sz="1600" kern="100" dirty="0" smtClean="0">
                          <a:effectLst/>
                        </a:rPr>
                        <a:t>先頭</a:t>
                      </a:r>
                      <a:r>
                        <a:rPr lang="ja-JP" altLang="en-US" sz="1600" kern="100" dirty="0" smtClean="0">
                          <a:effectLst/>
                        </a:rPr>
                        <a:t>・末尾</a:t>
                      </a:r>
                      <a:r>
                        <a:rPr lang="ja-JP" sz="1600" kern="100" dirty="0" smtClean="0">
                          <a:effectLst/>
                        </a:rPr>
                        <a:t>の</a:t>
                      </a:r>
                      <a:r>
                        <a:rPr lang="ja-JP" sz="1600" kern="100" dirty="0">
                          <a:effectLst/>
                        </a:rPr>
                        <a:t>全角スペース</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600" kern="100" dirty="0">
                          <a:solidFill>
                            <a:srgbClr val="FF0000"/>
                          </a:solidFill>
                          <a:effectLst/>
                        </a:rPr>
                        <a:t>▋</a:t>
                      </a:r>
                      <a:r>
                        <a:rPr lang="en-US" sz="1600" kern="100" dirty="0">
                          <a:effectLst/>
                        </a:rPr>
                        <a:t>folder</a:t>
                      </a:r>
                      <a:r>
                        <a:rPr lang="ja-JP" sz="1600" kern="100" dirty="0">
                          <a:effectLst/>
                        </a:rPr>
                        <a:t>、</a:t>
                      </a:r>
                      <a:r>
                        <a:rPr lang="en-US" sz="1600" kern="100" dirty="0">
                          <a:effectLst/>
                        </a:rPr>
                        <a:t>folder</a:t>
                      </a:r>
                      <a:r>
                        <a:rPr lang="ja-JP" sz="1600" kern="100" dirty="0">
                          <a:effectLst/>
                        </a:rPr>
                        <a:t>▋</a:t>
                      </a:r>
                      <a:endParaRPr lang="ja-JP" sz="16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600" kern="100">
                          <a:effectLst/>
                        </a:rPr>
                        <a:t>全角</a:t>
                      </a:r>
                      <a:r>
                        <a:rPr lang="ja-JP" sz="1600" kern="100" smtClean="0">
                          <a:effectLst/>
                        </a:rPr>
                        <a:t>スペース</a:t>
                      </a:r>
                      <a:r>
                        <a:rPr lang="ja-JP" altLang="en-US" sz="1600" kern="100" smtClean="0">
                          <a:effectLst/>
                        </a:rPr>
                        <a:t>は</a:t>
                      </a:r>
                      <a:r>
                        <a:rPr lang="ja-JP" sz="1600" kern="100" smtClean="0">
                          <a:effectLst/>
                        </a:rPr>
                        <a:t>使用</a:t>
                      </a:r>
                      <a:r>
                        <a:rPr lang="ja-JP" sz="1600" kern="100" dirty="0" smtClean="0">
                          <a:effectLst/>
                        </a:rPr>
                        <a:t>できます</a:t>
                      </a:r>
                      <a:r>
                        <a:rPr lang="ja-JP" altLang="en-US" sz="1600" kern="100" dirty="0" smtClean="0">
                          <a:effectLst/>
                        </a:rPr>
                        <a:t>。</a:t>
                      </a:r>
                      <a:endParaRPr lang="ja-JP" sz="1600" kern="100" dirty="0">
                        <a:effectLst/>
                        <a:latin typeface="Century Schoolbook"/>
                        <a:ea typeface="Meiryo UI"/>
                        <a:cs typeface="Times New Roman"/>
                      </a:endParaRPr>
                    </a:p>
                  </a:txBody>
                  <a:tcPr marL="68580" marR="68580" marT="0" marB="0" anchor="ctr"/>
                </a:tc>
              </a:tr>
            </a:tbl>
          </a:graphicData>
        </a:graphic>
      </p:graphicFrame>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27</a:t>
            </a:fld>
            <a:endParaRPr kumimoji="1" lang="ja-JP" altLang="en-US" dirty="0"/>
          </a:p>
        </p:txBody>
      </p:sp>
      <p:pic>
        <p:nvPicPr>
          <p:cNvPr id="8" name="図 7"/>
          <p:cNvPicPr/>
          <p:nvPr/>
        </p:nvPicPr>
        <p:blipFill>
          <a:blip r:embed="rId2">
            <a:extLst>
              <a:ext uri="{28A0092B-C50C-407E-A947-70E740481C1C}">
                <a14:useLocalDpi xmlns:a14="http://schemas.microsoft.com/office/drawing/2010/main" val="0"/>
              </a:ext>
            </a:extLst>
          </a:blip>
          <a:stretch>
            <a:fillRect/>
          </a:stretch>
        </p:blipFill>
        <p:spPr>
          <a:xfrm>
            <a:off x="1259632" y="3904654"/>
            <a:ext cx="2619375" cy="971550"/>
          </a:xfrm>
          <a:prstGeom prst="rect">
            <a:avLst/>
          </a:prstGeom>
        </p:spPr>
      </p:pic>
      <p:pic>
        <p:nvPicPr>
          <p:cNvPr id="9" name="図 8"/>
          <p:cNvPicPr/>
          <p:nvPr/>
        </p:nvPicPr>
        <p:blipFill>
          <a:blip r:embed="rId3">
            <a:extLst>
              <a:ext uri="{28A0092B-C50C-407E-A947-70E740481C1C}">
                <a14:useLocalDpi xmlns:a14="http://schemas.microsoft.com/office/drawing/2010/main" val="0"/>
              </a:ext>
            </a:extLst>
          </a:blip>
          <a:stretch>
            <a:fillRect/>
          </a:stretch>
        </p:blipFill>
        <p:spPr>
          <a:xfrm>
            <a:off x="4999806" y="3789040"/>
            <a:ext cx="3420000" cy="1368000"/>
          </a:xfrm>
          <a:prstGeom prst="rect">
            <a:avLst/>
          </a:prstGeom>
        </p:spPr>
      </p:pic>
      <p:sp>
        <p:nvSpPr>
          <p:cNvPr id="10" name="正方形/長方形 9"/>
          <p:cNvSpPr/>
          <p:nvPr/>
        </p:nvSpPr>
        <p:spPr>
          <a:xfrm>
            <a:off x="467544" y="5313982"/>
            <a:ext cx="8208912"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Wingdings" pitchFamily="2" charset="2"/>
              <a:buChar char="l"/>
            </a:pPr>
            <a:r>
              <a:rPr lang="ja-JP" altLang="ja-JP" dirty="0"/>
              <a:t>全角の／ ￥ ： ＊ ？ “ ＜ ＞ ｜は使用できますが、予期しないトラブルの原因になりやすいため使用しません。</a:t>
            </a:r>
          </a:p>
          <a:p>
            <a:pPr marL="285750" indent="-285750">
              <a:buFont typeface="Wingdings" pitchFamily="2" charset="2"/>
              <a:buChar char="l"/>
            </a:pPr>
            <a:r>
              <a:rPr lang="ja-JP" altLang="ja-JP" dirty="0"/>
              <a:t>半角のスペースは、文字間では使用できます。</a:t>
            </a:r>
            <a:r>
              <a:rPr lang="ja-JP" altLang="ja-JP" dirty="0" smtClean="0"/>
              <a:t>例</a:t>
            </a:r>
            <a:r>
              <a:rPr lang="ja-JP" altLang="en-US" dirty="0" smtClean="0"/>
              <a:t>）</a:t>
            </a:r>
            <a:r>
              <a:rPr lang="en-US" altLang="ja-JP" dirty="0" smtClean="0"/>
              <a:t>Program </a:t>
            </a:r>
            <a:r>
              <a:rPr lang="en-US" altLang="ja-JP" dirty="0"/>
              <a:t>Files</a:t>
            </a:r>
            <a:r>
              <a:rPr lang="ja-JP" altLang="ja-JP" dirty="0"/>
              <a:t>、</a:t>
            </a:r>
            <a:r>
              <a:rPr lang="en-US" altLang="ja-JP" dirty="0"/>
              <a:t>folder </a:t>
            </a:r>
            <a:r>
              <a:rPr lang="en-US" altLang="ja-JP" dirty="0" smtClean="0"/>
              <a:t>1</a:t>
            </a:r>
          </a:p>
          <a:p>
            <a:pPr marL="285750" indent="-285750">
              <a:buFont typeface="Wingdings" pitchFamily="2" charset="2"/>
              <a:buChar char="l"/>
            </a:pPr>
            <a:r>
              <a:rPr lang="ja-JP" altLang="en-US" dirty="0" smtClean="0"/>
              <a:t>先頭・末尾の全角</a:t>
            </a:r>
            <a:r>
              <a:rPr lang="ja-JP" altLang="en-US" dirty="0"/>
              <a:t>スペース</a:t>
            </a:r>
            <a:r>
              <a:rPr lang="ja-JP" altLang="en-US" dirty="0" smtClean="0"/>
              <a:t>は、見えないため使用は避けるべきです。</a:t>
            </a:r>
            <a:endParaRPr lang="ja-JP" altLang="ja-JP" dirty="0"/>
          </a:p>
        </p:txBody>
      </p:sp>
    </p:spTree>
    <p:extLst>
      <p:ext uri="{BB962C8B-B14F-4D97-AF65-F5344CB8AC3E}">
        <p14:creationId xmlns:p14="http://schemas.microsoft.com/office/powerpoint/2010/main" val="195786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ファイル名に使用できない文字</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90556981"/>
              </p:ext>
            </p:extLst>
          </p:nvPr>
        </p:nvGraphicFramePr>
        <p:xfrm>
          <a:off x="457200" y="1412776"/>
          <a:ext cx="8229600" cy="5313332"/>
        </p:xfrm>
        <a:graphic>
          <a:graphicData uri="http://schemas.openxmlformats.org/drawingml/2006/table">
            <a:tbl>
              <a:tblPr firstRow="1" firstCol="1" bandRow="1">
                <a:tableStyleId>{5DA37D80-6434-44D0-A028-1B22A696006F}</a:tableStyleId>
              </a:tblPr>
              <a:tblGrid>
                <a:gridCol w="796625"/>
                <a:gridCol w="1820388"/>
                <a:gridCol w="5612587"/>
              </a:tblGrid>
              <a:tr h="229091">
                <a:tc>
                  <a:txBody>
                    <a:bodyPr/>
                    <a:lstStyle/>
                    <a:p>
                      <a:pPr algn="ctr">
                        <a:spcAft>
                          <a:spcPts val="0"/>
                        </a:spcAft>
                      </a:pPr>
                      <a:r>
                        <a:rPr lang="ja-JP" sz="1400" kern="100" dirty="0">
                          <a:effectLst/>
                        </a:rPr>
                        <a:t>記号</a:t>
                      </a:r>
                      <a:endParaRPr lang="ja-JP" sz="1400" kern="100" dirty="0">
                        <a:effectLst/>
                        <a:latin typeface="Century Schoolbook"/>
                        <a:ea typeface="Meiryo UI"/>
                        <a:cs typeface="Times New Roman"/>
                      </a:endParaRPr>
                    </a:p>
                  </a:txBody>
                  <a:tcPr marL="68580" marR="68580" marT="0" marB="0"/>
                </a:tc>
                <a:tc>
                  <a:txBody>
                    <a:bodyPr/>
                    <a:lstStyle/>
                    <a:p>
                      <a:pPr algn="ctr">
                        <a:spcAft>
                          <a:spcPts val="0"/>
                        </a:spcAft>
                      </a:pPr>
                      <a:r>
                        <a:rPr lang="ja-JP" sz="1400" kern="100" dirty="0">
                          <a:effectLst/>
                        </a:rPr>
                        <a:t>記号名</a:t>
                      </a:r>
                      <a:endParaRPr lang="ja-JP" sz="1400" kern="100" dirty="0">
                        <a:effectLst/>
                        <a:latin typeface="Century Schoolbook"/>
                        <a:ea typeface="Meiryo UI"/>
                        <a:cs typeface="Times New Roman"/>
                      </a:endParaRPr>
                    </a:p>
                  </a:txBody>
                  <a:tcPr marL="68580" marR="68580" marT="0" marB="0"/>
                </a:tc>
                <a:tc>
                  <a:txBody>
                    <a:bodyPr/>
                    <a:lstStyle/>
                    <a:p>
                      <a:pPr algn="ctr">
                        <a:spcAft>
                          <a:spcPts val="0"/>
                        </a:spcAft>
                      </a:pPr>
                      <a:r>
                        <a:rPr lang="ja-JP" sz="1400" kern="100" dirty="0">
                          <a:effectLst/>
                        </a:rPr>
                        <a:t>使用が不可能な理由</a:t>
                      </a:r>
                      <a:endParaRPr lang="ja-JP" sz="1400" kern="100" dirty="0">
                        <a:effectLst/>
                        <a:latin typeface="Century Schoolbook"/>
                        <a:ea typeface="Meiryo UI"/>
                        <a:cs typeface="Times New Roman"/>
                      </a:endParaRPr>
                    </a:p>
                  </a:txBody>
                  <a:tcPr marL="68580" marR="68580" marT="0" marB="0"/>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スラッシュ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パス名コンポーネント分離符として、</a:t>
                      </a:r>
                      <a:r>
                        <a:rPr lang="en-US" sz="1200" kern="100" dirty="0">
                          <a:effectLst/>
                        </a:rPr>
                        <a:t>UNIX</a:t>
                      </a:r>
                      <a:r>
                        <a:rPr lang="ja-JP" sz="1200" kern="100" dirty="0">
                          <a:effectLst/>
                        </a:rPr>
                        <a:t>などの</a:t>
                      </a:r>
                      <a:r>
                        <a:rPr lang="en-US" sz="1200" kern="100" dirty="0">
                          <a:effectLst/>
                        </a:rPr>
                        <a:t>OS</a:t>
                      </a:r>
                      <a:r>
                        <a:rPr lang="ja-JP" sz="1200" kern="100" dirty="0">
                          <a:effectLst/>
                        </a:rPr>
                        <a:t>や</a:t>
                      </a:r>
                      <a:r>
                        <a:rPr lang="en-US" sz="1200" kern="100" dirty="0">
                          <a:effectLst/>
                        </a:rPr>
                        <a:t>MS-DOS</a:t>
                      </a:r>
                      <a:r>
                        <a:rPr lang="ja-JP" sz="1200" kern="100" dirty="0">
                          <a:effectLst/>
                        </a:rPr>
                        <a:t>と</a:t>
                      </a:r>
                      <a:r>
                        <a:rPr lang="en-US" sz="1200" kern="100" dirty="0">
                          <a:effectLst/>
                        </a:rPr>
                        <a:t>Windows</a:t>
                      </a:r>
                      <a:r>
                        <a:rPr lang="ja-JP" sz="1200" kern="100" dirty="0">
                          <a:effectLst/>
                        </a:rPr>
                        <a:t>では使用不可能。</a:t>
                      </a:r>
                      <a:endParaRPr lang="ja-JP" sz="1200" kern="100" dirty="0">
                        <a:effectLst/>
                        <a:latin typeface="Century Schoolbook"/>
                        <a:ea typeface="Meiryo UI"/>
                        <a:cs typeface="Times New Roman"/>
                      </a:endParaRPr>
                    </a:p>
                  </a:txBody>
                  <a:tcPr marL="68580" marR="68580" marT="0" marB="0" anchor="ctr"/>
                </a:tc>
              </a:tr>
              <a:tr h="458180">
                <a:tc>
                  <a:txBody>
                    <a:bodyPr/>
                    <a:lstStyle/>
                    <a:p>
                      <a:pPr algn="ctr">
                        <a:spcAft>
                          <a:spcPts val="0"/>
                        </a:spcAft>
                      </a:pP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バックスラッシュ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パス名コンポーネント分離符として、</a:t>
                      </a:r>
                      <a:r>
                        <a:rPr lang="en-US" sz="1200" kern="100" dirty="0">
                          <a:effectLst/>
                        </a:rPr>
                        <a:t>MS-DOS</a:t>
                      </a:r>
                      <a:r>
                        <a:rPr lang="ja-JP" sz="1200" kern="100" dirty="0">
                          <a:effectLst/>
                        </a:rPr>
                        <a:t>と</a:t>
                      </a:r>
                      <a:r>
                        <a:rPr lang="en-US" sz="1200" kern="100" dirty="0">
                          <a:effectLst/>
                        </a:rPr>
                        <a:t>Windows</a:t>
                      </a:r>
                      <a:r>
                        <a:rPr lang="ja-JP" sz="1200" kern="100" dirty="0">
                          <a:effectLst/>
                        </a:rPr>
                        <a:t>では使用不可能。英語キーボードで</a:t>
                      </a:r>
                      <a:r>
                        <a:rPr lang="en-US" sz="1200" kern="100" dirty="0">
                          <a:effectLst/>
                        </a:rPr>
                        <a:t>\</a:t>
                      </a:r>
                      <a:r>
                        <a:rPr lang="ja-JP" sz="1200" kern="100" dirty="0">
                          <a:effectLst/>
                        </a:rPr>
                        <a:t>マークの代わりに使用。</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円マーク</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パス名コンポーネント分離符として、</a:t>
                      </a:r>
                      <a:r>
                        <a:rPr lang="en-US" sz="1200" kern="100" dirty="0">
                          <a:effectLst/>
                        </a:rPr>
                        <a:t>MS-DOS</a:t>
                      </a:r>
                      <a:r>
                        <a:rPr lang="ja-JP" sz="1200" kern="100" dirty="0">
                          <a:effectLst/>
                        </a:rPr>
                        <a:t>と</a:t>
                      </a:r>
                      <a:r>
                        <a:rPr lang="en-US" sz="1200" kern="100" dirty="0">
                          <a:effectLst/>
                        </a:rPr>
                        <a:t>Windows </a:t>
                      </a:r>
                      <a:r>
                        <a:rPr lang="ja-JP" sz="1200" kern="100" dirty="0">
                          <a:effectLst/>
                        </a:rPr>
                        <a:t>では使用不可能。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クエスチョンマーク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ワイルドカード</a:t>
                      </a:r>
                      <a:r>
                        <a:rPr lang="en-US" sz="1200" kern="100" dirty="0">
                          <a:effectLst/>
                        </a:rPr>
                        <a:t>(</a:t>
                      </a:r>
                      <a:r>
                        <a:rPr lang="ja-JP" sz="1200" kern="100" dirty="0">
                          <a:effectLst/>
                        </a:rPr>
                        <a:t>不特定だと示す記号</a:t>
                      </a:r>
                      <a:r>
                        <a:rPr lang="en-US" sz="1200" kern="100" dirty="0">
                          <a:effectLst/>
                        </a:rPr>
                        <a:t>)</a:t>
                      </a:r>
                      <a:r>
                        <a:rPr lang="ja-JP" sz="1200" kern="100" dirty="0">
                          <a:effectLst/>
                        </a:rPr>
                        <a:t>として使われるため、</a:t>
                      </a:r>
                      <a:r>
                        <a:rPr lang="en-US" sz="1200" kern="100" dirty="0">
                          <a:effectLst/>
                        </a:rPr>
                        <a:t>Windows </a:t>
                      </a:r>
                      <a:r>
                        <a:rPr lang="ja-JP" sz="1200" kern="100" dirty="0">
                          <a:effectLst/>
                        </a:rPr>
                        <a:t>では使用不可能。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アスタリスク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smtClean="0">
                          <a:effectLst/>
                        </a:rPr>
                        <a:t>ワイルドカード</a:t>
                      </a:r>
                      <a:r>
                        <a:rPr lang="ja-JP" sz="1200" kern="100" dirty="0">
                          <a:effectLst/>
                        </a:rPr>
                        <a:t>として、</a:t>
                      </a:r>
                      <a:r>
                        <a:rPr lang="en-US" sz="1200" kern="100" dirty="0">
                          <a:effectLst/>
                        </a:rPr>
                        <a:t>MS-DOS</a:t>
                      </a:r>
                      <a:r>
                        <a:rPr lang="ja-JP" sz="1200" kern="100" dirty="0">
                          <a:effectLst/>
                        </a:rPr>
                        <a:t>と</a:t>
                      </a:r>
                      <a:r>
                        <a:rPr lang="en-US" sz="1200" kern="100" dirty="0">
                          <a:effectLst/>
                        </a:rPr>
                        <a:t>Windows</a:t>
                      </a:r>
                      <a:r>
                        <a:rPr lang="ja-JP" sz="1200" kern="100" dirty="0">
                          <a:effectLst/>
                        </a:rPr>
                        <a:t>では使用不可能。</a:t>
                      </a:r>
                      <a:endParaRPr lang="ja-JP" sz="1200" kern="100" dirty="0">
                        <a:effectLst/>
                        <a:latin typeface="Century Schoolbook"/>
                        <a:ea typeface="Meiryo UI"/>
                        <a:cs typeface="Times New Roman"/>
                      </a:endParaRPr>
                    </a:p>
                  </a:txBody>
                  <a:tcPr marL="68580" marR="68580" marT="0" marB="0" anchor="ctr"/>
                </a:tc>
              </a:tr>
              <a:tr h="458180">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コロン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ドライブレターに使用される、またはパス名分離符であるなどの理由から、</a:t>
                      </a:r>
                      <a:r>
                        <a:rPr lang="en-US" sz="1200" kern="100" dirty="0">
                          <a:effectLst/>
                        </a:rPr>
                        <a:t>Windows</a:t>
                      </a:r>
                      <a:r>
                        <a:rPr lang="ja-JP" sz="1200" kern="100" dirty="0">
                          <a:effectLst/>
                        </a:rPr>
                        <a:t>、</a:t>
                      </a:r>
                      <a:r>
                        <a:rPr lang="en-US" sz="1200" kern="100" dirty="0">
                          <a:effectLst/>
                        </a:rPr>
                        <a:t>Mac OS</a:t>
                      </a:r>
                      <a:r>
                        <a:rPr lang="ja-JP" sz="1200" kern="100" dirty="0">
                          <a:effectLst/>
                        </a:rPr>
                        <a:t>では使用不可能。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セミコロン</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Windows FAT</a:t>
                      </a:r>
                      <a:r>
                        <a:rPr lang="ja-JP" sz="1200" kern="100" baseline="30000" dirty="0">
                          <a:effectLst/>
                        </a:rPr>
                        <a:t>※</a:t>
                      </a:r>
                      <a:r>
                        <a:rPr lang="en-US" sz="1200" kern="100" baseline="30000" dirty="0">
                          <a:effectLst/>
                        </a:rPr>
                        <a:t>1</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バーティカルバー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パイプ</a:t>
                      </a:r>
                      <a:r>
                        <a:rPr lang="ja-JP" sz="1200" kern="100" baseline="30000" dirty="0">
                          <a:effectLst/>
                        </a:rPr>
                        <a:t>※</a:t>
                      </a:r>
                      <a:r>
                        <a:rPr lang="en-US" sz="1200" kern="100" baseline="30000" dirty="0">
                          <a:effectLst/>
                        </a:rPr>
                        <a:t>2</a:t>
                      </a:r>
                      <a:r>
                        <a:rPr lang="ja-JP" sz="1200" kern="100" dirty="0">
                          <a:effectLst/>
                        </a:rPr>
                        <a:t>の記号なので、</a:t>
                      </a:r>
                      <a:r>
                        <a:rPr lang="en-US" sz="1200" kern="100" dirty="0">
                          <a:effectLst/>
                        </a:rPr>
                        <a:t>Windows</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引用符</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スペースを含むファイル名の始まりと終わりを指定するのに使われるため、</a:t>
                      </a:r>
                      <a:r>
                        <a:rPr lang="en-US" sz="1200" kern="100" dirty="0">
                          <a:effectLst/>
                        </a:rPr>
                        <a:t>Windows</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458180">
                <a:tc>
                  <a:txBody>
                    <a:bodyPr/>
                    <a:lstStyle/>
                    <a:p>
                      <a:pPr algn="ctr">
                        <a:spcAft>
                          <a:spcPts val="0"/>
                        </a:spcAft>
                      </a:pPr>
                      <a:r>
                        <a:rPr lang="en-US" sz="1200" kern="100" dirty="0">
                          <a:effectLst/>
                        </a:rPr>
                        <a:t>&lt;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小なり記号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リダイレクトの記号として使われるので、</a:t>
                      </a:r>
                      <a:r>
                        <a:rPr lang="en-US" sz="1200" kern="100" dirty="0">
                          <a:effectLst/>
                        </a:rPr>
                        <a:t>UNIX</a:t>
                      </a:r>
                      <a:r>
                        <a:rPr lang="ja-JP" sz="1200" kern="100" dirty="0">
                          <a:effectLst/>
                        </a:rPr>
                        <a:t>系ではエスケープの必要な場合がある。</a:t>
                      </a:r>
                      <a:r>
                        <a:rPr lang="en-US" sz="1200" kern="100" dirty="0">
                          <a:effectLst/>
                        </a:rPr>
                        <a:t>NTFS</a:t>
                      </a:r>
                      <a:r>
                        <a:rPr lang="ja-JP" sz="1200" kern="100" dirty="0">
                          <a:effectLst/>
                        </a:rPr>
                        <a:t>では使用不可。</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&gt;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大なり記号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&lt; </a:t>
                      </a:r>
                      <a:r>
                        <a:rPr lang="ja-JP" sz="1200" kern="100" dirty="0">
                          <a:effectLst/>
                        </a:rPr>
                        <a:t>と同様に、</a:t>
                      </a:r>
                      <a:r>
                        <a:rPr lang="en-US" sz="1200" kern="100" dirty="0">
                          <a:effectLst/>
                        </a:rPr>
                        <a:t>UNIX</a:t>
                      </a:r>
                      <a:r>
                        <a:rPr lang="ja-JP" sz="1200" kern="100" dirty="0">
                          <a:effectLst/>
                        </a:rPr>
                        <a:t>系ではエスケープが必要な場合がある。</a:t>
                      </a:r>
                      <a:r>
                        <a:rPr lang="en-US" sz="1200" kern="100" dirty="0">
                          <a:effectLst/>
                        </a:rPr>
                        <a:t>NTFS</a:t>
                      </a:r>
                      <a:r>
                        <a:rPr lang="ja-JP" sz="1200" kern="100" dirty="0">
                          <a:effectLst/>
                        </a:rPr>
                        <a:t>では使用不可。</a:t>
                      </a:r>
                      <a:endParaRPr lang="ja-JP" sz="1200" kern="100" dirty="0">
                        <a:effectLst/>
                        <a:latin typeface="Century Schoolbook"/>
                        <a:ea typeface="Meiryo UI"/>
                        <a:cs typeface="Times New Roman"/>
                      </a:endParaRPr>
                    </a:p>
                  </a:txBody>
                  <a:tcPr marL="68580" marR="68580" marT="0" marB="0" anchor="ctr"/>
                </a:tc>
              </a:tr>
              <a:tr h="458180">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終止符 、</a:t>
                      </a:r>
                    </a:p>
                    <a:p>
                      <a:pPr algn="just">
                        <a:spcAft>
                          <a:spcPts val="0"/>
                        </a:spcAft>
                      </a:pPr>
                      <a:r>
                        <a:rPr lang="ja-JP" sz="1200" kern="100" dirty="0">
                          <a:effectLst/>
                        </a:rPr>
                        <a:t>ピリオド</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ファイル名の最後に打ち込んだ場合、その後に拡張子が続くと解釈されるなどのトラブルとなってしまうため、</a:t>
                      </a:r>
                      <a:r>
                        <a:rPr lang="en-US" sz="1200" kern="100" dirty="0">
                          <a:effectLst/>
                        </a:rPr>
                        <a:t>MS-DOS</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カンマ、コンマ</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Windows FAT</a:t>
                      </a:r>
                      <a:r>
                        <a:rPr lang="ja-JP" sz="1200" kern="100" baseline="30000" dirty="0">
                          <a:effectLst/>
                        </a:rPr>
                        <a:t>※</a:t>
                      </a:r>
                      <a:r>
                        <a:rPr lang="en-US" sz="1200" kern="100" baseline="30000" dirty="0">
                          <a:effectLst/>
                        </a:rPr>
                        <a:t>1</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大かっこ（開始）</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Windows FAT</a:t>
                      </a:r>
                      <a:r>
                        <a:rPr lang="ja-JP" sz="1200" kern="100" baseline="30000" dirty="0">
                          <a:effectLst/>
                        </a:rPr>
                        <a:t>※</a:t>
                      </a:r>
                      <a:r>
                        <a:rPr lang="en-US" sz="1200" kern="100" baseline="30000" dirty="0">
                          <a:effectLst/>
                        </a:rPr>
                        <a:t>1</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大かっこ（終了）</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Windows FAT</a:t>
                      </a:r>
                      <a:r>
                        <a:rPr lang="ja-JP" sz="1200" kern="100" baseline="30000" dirty="0">
                          <a:effectLst/>
                        </a:rPr>
                        <a:t>※</a:t>
                      </a:r>
                      <a:r>
                        <a:rPr lang="en-US" sz="1200" kern="100" baseline="30000" dirty="0">
                          <a:effectLst/>
                        </a:rPr>
                        <a:t>1</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 </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スペース（空白文字）</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Windows FAT</a:t>
                      </a:r>
                      <a:r>
                        <a:rPr lang="ja-JP" sz="1200" kern="100" baseline="30000" dirty="0">
                          <a:effectLst/>
                        </a:rPr>
                        <a:t>※</a:t>
                      </a:r>
                      <a:r>
                        <a:rPr lang="en-US" sz="1200" kern="100" baseline="30000" dirty="0">
                          <a:effectLst/>
                        </a:rPr>
                        <a:t>1</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r h="229091">
                <a:tc>
                  <a:txBody>
                    <a:bodyPr/>
                    <a:lstStyle/>
                    <a:p>
                      <a:pPr algn="ctr">
                        <a:spcAft>
                          <a:spcPts val="0"/>
                        </a:spcAft>
                      </a:pPr>
                      <a:r>
                        <a:rPr lang="en-US" sz="1200" kern="100" dirty="0">
                          <a:effectLst/>
                        </a:rPr>
                        <a:t>=</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ja-JP" sz="1200" kern="100" dirty="0">
                          <a:effectLst/>
                        </a:rPr>
                        <a:t>イコール、等記号</a:t>
                      </a:r>
                      <a:endParaRPr lang="ja-JP" sz="1200" kern="100" dirty="0">
                        <a:effectLst/>
                        <a:latin typeface="Century Schoolbook"/>
                        <a:ea typeface="Meiryo UI"/>
                        <a:cs typeface="Times New Roman"/>
                      </a:endParaRPr>
                    </a:p>
                  </a:txBody>
                  <a:tcPr marL="68580" marR="68580" marT="0" marB="0" anchor="ctr"/>
                </a:tc>
                <a:tc>
                  <a:txBody>
                    <a:bodyPr/>
                    <a:lstStyle/>
                    <a:p>
                      <a:pPr algn="just">
                        <a:spcAft>
                          <a:spcPts val="0"/>
                        </a:spcAft>
                      </a:pPr>
                      <a:r>
                        <a:rPr lang="en-US" sz="1200" kern="100" dirty="0">
                          <a:effectLst/>
                        </a:rPr>
                        <a:t>Windows FAT</a:t>
                      </a:r>
                      <a:r>
                        <a:rPr lang="ja-JP" sz="1200" kern="100" baseline="30000" dirty="0">
                          <a:effectLst/>
                        </a:rPr>
                        <a:t>※</a:t>
                      </a:r>
                      <a:r>
                        <a:rPr lang="en-US" sz="1200" kern="100" baseline="30000" dirty="0">
                          <a:effectLst/>
                        </a:rPr>
                        <a:t>1</a:t>
                      </a:r>
                      <a:r>
                        <a:rPr lang="ja-JP" sz="1200" kern="100" dirty="0">
                          <a:effectLst/>
                        </a:rPr>
                        <a:t>で使用不可能。</a:t>
                      </a:r>
                      <a:endParaRPr lang="ja-JP" sz="1200" kern="100" dirty="0">
                        <a:effectLst/>
                        <a:latin typeface="Century Schoolbook"/>
                        <a:ea typeface="Meiryo UI"/>
                        <a:cs typeface="Times New Roman"/>
                      </a:endParaRPr>
                    </a:p>
                  </a:txBody>
                  <a:tcPr marL="68580" marR="68580" marT="0" marB="0" anchor="ctr"/>
                </a:tc>
              </a:tr>
            </a:tbl>
          </a:graphicData>
        </a:graphic>
      </p:graphicFrame>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28</a:t>
            </a:fld>
            <a:endParaRPr kumimoji="1" lang="ja-JP" altLang="en-US" dirty="0"/>
          </a:p>
        </p:txBody>
      </p:sp>
      <p:pic>
        <p:nvPicPr>
          <p:cNvPr id="2049" name="図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39950"/>
            <a:ext cx="152400" cy="276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201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ファイル名に使用できない名前</a:t>
            </a:r>
            <a:endParaRPr kumimoji="1" lang="ja-JP" altLang="en-US" dirty="0"/>
          </a:p>
        </p:txBody>
      </p:sp>
      <p:sp>
        <p:nvSpPr>
          <p:cNvPr id="3" name="コンテンツ プレースホルダー 2"/>
          <p:cNvSpPr>
            <a:spLocks noGrp="1"/>
          </p:cNvSpPr>
          <p:nvPr>
            <p:ph idx="1"/>
          </p:nvPr>
        </p:nvSpPr>
        <p:spPr/>
        <p:txBody>
          <a:bodyPr/>
          <a:lstStyle/>
          <a:p>
            <a:r>
              <a:rPr lang="en-US" altLang="ja-JP" dirty="0"/>
              <a:t>Windows</a:t>
            </a:r>
            <a:r>
              <a:rPr lang="ja-JP" altLang="en-US" dirty="0"/>
              <a:t>と</a:t>
            </a:r>
            <a:r>
              <a:rPr lang="en-US" altLang="ja-JP" dirty="0"/>
              <a:t>MS-DOS</a:t>
            </a:r>
            <a:r>
              <a:rPr lang="ja-JP" altLang="en-US" dirty="0"/>
              <a:t>で、</a:t>
            </a:r>
            <a:r>
              <a:rPr lang="en-US" altLang="ja-JP" dirty="0"/>
              <a:t>OS</a:t>
            </a:r>
            <a:r>
              <a:rPr lang="ja-JP" altLang="en-US" dirty="0"/>
              <a:t>によって予約されており、使用不可能の名前</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29</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006706597"/>
              </p:ext>
            </p:extLst>
          </p:nvPr>
        </p:nvGraphicFramePr>
        <p:xfrm>
          <a:off x="468000" y="2820536"/>
          <a:ext cx="8208000" cy="1112520"/>
        </p:xfrm>
        <a:graphic>
          <a:graphicData uri="http://schemas.openxmlformats.org/drawingml/2006/table">
            <a:tbl>
              <a:tblPr firstRow="1" bandRow="1">
                <a:tableStyleId>{BC89EF96-8CEA-46FF-86C4-4CE0E7609802}</a:tableStyleId>
              </a:tblPr>
              <a:tblGrid>
                <a:gridCol w="8208000"/>
              </a:tblGrid>
              <a:tr h="370840">
                <a:tc>
                  <a:txBody>
                    <a:bodyPr/>
                    <a:lstStyle/>
                    <a:p>
                      <a:r>
                        <a:rPr kumimoji="1" lang="fr-FR" altLang="ja-JP" b="0" dirty="0" smtClean="0"/>
                        <a:t>CON, PRN, AUX, CLOCK$, NUL</a:t>
                      </a:r>
                      <a:endParaRPr kumimoji="1" lang="ja-JP" altLang="en-US" b="0" dirty="0"/>
                    </a:p>
                  </a:txBody>
                  <a:tcPr/>
                </a:tc>
              </a:tr>
              <a:tr h="370840">
                <a:tc>
                  <a:txBody>
                    <a:bodyPr/>
                    <a:lstStyle/>
                    <a:p>
                      <a:r>
                        <a:rPr kumimoji="1" lang="pt-BR" altLang="ja-JP" dirty="0" smtClean="0"/>
                        <a:t>COM0, COM1, COM2, COM3, COM4, COM5, COM6, COM7, COM8, COM9</a:t>
                      </a:r>
                      <a:endParaRPr kumimoji="1" lang="ja-JP" altLang="en-US" dirty="0"/>
                    </a:p>
                  </a:txBody>
                  <a:tcPr/>
                </a:tc>
              </a:tr>
              <a:tr h="370840">
                <a:tc>
                  <a:txBody>
                    <a:bodyPr/>
                    <a:lstStyle/>
                    <a:p>
                      <a:r>
                        <a:rPr kumimoji="1" lang="en-US" altLang="ja-JP" dirty="0" smtClean="0"/>
                        <a:t>LPT0, LPT1, LPT2, LPT3, LPT4, LPT5, LPT6, LPT7, LPT8, LPT9</a:t>
                      </a:r>
                      <a:endParaRPr kumimoji="1" lang="ja-JP" altLang="en-US" dirty="0"/>
                    </a:p>
                  </a:txBody>
                  <a:tcPr/>
                </a:tc>
              </a:tr>
            </a:tbl>
          </a:graphicData>
        </a:graphic>
      </p:graphicFrame>
    </p:spTree>
    <p:extLst>
      <p:ext uri="{BB962C8B-B14F-4D97-AF65-F5344CB8AC3E}">
        <p14:creationId xmlns:p14="http://schemas.microsoft.com/office/powerpoint/2010/main" val="291636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フォルダー（</a:t>
            </a:r>
            <a:r>
              <a:rPr lang="en-US" altLang="ja-JP" dirty="0"/>
              <a:t>folder</a:t>
            </a:r>
            <a:r>
              <a:rPr lang="ja-JP" altLang="en-US" dirty="0"/>
              <a:t>）とは</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a:t>
            </a:fld>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446216078"/>
              </p:ext>
            </p:extLst>
          </p:nvPr>
        </p:nvGraphicFramePr>
        <p:xfrm>
          <a:off x="457200" y="2025240"/>
          <a:ext cx="8229600" cy="35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正方形/長方形 7"/>
          <p:cNvSpPr/>
          <p:nvPr/>
        </p:nvSpPr>
        <p:spPr>
          <a:xfrm>
            <a:off x="468000" y="1412776"/>
            <a:ext cx="8208000" cy="646331"/>
          </a:xfrm>
          <a:prstGeom prst="rect">
            <a:avLst/>
          </a:prstGeom>
        </p:spPr>
        <p:txBody>
          <a:bodyPr>
            <a:spAutoFit/>
          </a:bodyPr>
          <a:lstStyle/>
          <a:p>
            <a:r>
              <a:rPr lang="ja-JP" altLang="en-US" dirty="0"/>
              <a:t>ファイルを分類・整理するための保管場所のこと。階層的（ツリー構造）に作成する場合が多い。</a:t>
            </a:r>
          </a:p>
        </p:txBody>
      </p:sp>
      <p:sp>
        <p:nvSpPr>
          <p:cNvPr id="9" name="正方形/長方形 8"/>
          <p:cNvSpPr/>
          <p:nvPr/>
        </p:nvSpPr>
        <p:spPr>
          <a:xfrm>
            <a:off x="468000" y="5807005"/>
            <a:ext cx="8208000" cy="646331"/>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r>
              <a:rPr lang="en-US" altLang="ja-JP" dirty="0"/>
              <a:t>※folder</a:t>
            </a:r>
            <a:r>
              <a:rPr lang="ja-JP" altLang="en-US" dirty="0"/>
              <a:t>は「フォルダ」と表記されてきましたが、</a:t>
            </a:r>
            <a:r>
              <a:rPr lang="en-US" altLang="ja-JP" dirty="0"/>
              <a:t>1991</a:t>
            </a:r>
            <a:r>
              <a:rPr lang="ja-JP" altLang="en-US" dirty="0"/>
              <a:t>年</a:t>
            </a:r>
            <a:r>
              <a:rPr lang="en-US" altLang="ja-JP" dirty="0"/>
              <a:t>6</a:t>
            </a:r>
            <a:r>
              <a:rPr lang="ja-JP" altLang="en-US" dirty="0"/>
              <a:t>月</a:t>
            </a:r>
            <a:r>
              <a:rPr lang="en-US" altLang="ja-JP" dirty="0"/>
              <a:t>28</a:t>
            </a:r>
            <a:r>
              <a:rPr lang="ja-JP" altLang="en-US" dirty="0"/>
              <a:t>日の内閣告示第二号をベースした外来語カタカナ用語末尾の長音表記により「フォルダー」に変更されています。</a:t>
            </a:r>
          </a:p>
        </p:txBody>
      </p:sp>
    </p:spTree>
    <p:extLst>
      <p:ext uri="{BB962C8B-B14F-4D97-AF65-F5344CB8AC3E}">
        <p14:creationId xmlns:p14="http://schemas.microsoft.com/office/powerpoint/2010/main" val="3963235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特定のサーバー環境で使用できない文字</a:t>
            </a:r>
            <a:endParaRPr kumimoji="1" lang="ja-JP" altLang="en-US" dirty="0"/>
          </a:p>
        </p:txBody>
      </p:sp>
      <p:sp>
        <p:nvSpPr>
          <p:cNvPr id="3" name="コンテンツ プレースホルダー 2"/>
          <p:cNvSpPr>
            <a:spLocks noGrp="1"/>
          </p:cNvSpPr>
          <p:nvPr>
            <p:ph idx="1"/>
          </p:nvPr>
        </p:nvSpPr>
        <p:spPr/>
        <p:txBody>
          <a:bodyPr/>
          <a:lstStyle/>
          <a:p>
            <a:r>
              <a:rPr lang="en-US" altLang="ja-JP" dirty="0"/>
              <a:t>Windows SharePoint Services </a:t>
            </a:r>
            <a:r>
              <a:rPr lang="ja-JP" altLang="en-US" dirty="0"/>
              <a:t>および </a:t>
            </a:r>
            <a:r>
              <a:rPr lang="en-US" altLang="ja-JP" dirty="0"/>
              <a:t>SharePoint Portal Server 2003</a:t>
            </a:r>
            <a:r>
              <a:rPr lang="ja-JP" altLang="en-US" dirty="0"/>
              <a:t>の文字制限</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30</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420142519"/>
              </p:ext>
            </p:extLst>
          </p:nvPr>
        </p:nvGraphicFramePr>
        <p:xfrm>
          <a:off x="468000" y="3624416"/>
          <a:ext cx="8208000" cy="2468880"/>
        </p:xfrm>
        <a:graphic>
          <a:graphicData uri="http://schemas.openxmlformats.org/drawingml/2006/table">
            <a:tbl>
              <a:tblPr firstRow="1" firstCol="1" bandRow="1">
                <a:tableStyleId>{5DA37D80-6434-44D0-A028-1B22A696006F}</a:tableStyleId>
              </a:tblPr>
              <a:tblGrid>
                <a:gridCol w="4103349"/>
                <a:gridCol w="4104651"/>
              </a:tblGrid>
              <a:tr h="0">
                <a:tc>
                  <a:txBody>
                    <a:bodyPr/>
                    <a:lstStyle/>
                    <a:p>
                      <a:pPr algn="ctr">
                        <a:spcAft>
                          <a:spcPts val="0"/>
                        </a:spcAft>
                      </a:pPr>
                      <a:r>
                        <a:rPr lang="ja-JP" sz="1800" kern="100" dirty="0">
                          <a:effectLst/>
                        </a:rPr>
                        <a:t>使用できない文字</a:t>
                      </a:r>
                      <a:endParaRPr lang="ja-JP" sz="1800" kern="100" dirty="0">
                        <a:effectLst/>
                        <a:latin typeface="Century Schoolbook"/>
                        <a:ea typeface="Meiryo UI"/>
                        <a:cs typeface="Times New Roman"/>
                      </a:endParaRPr>
                    </a:p>
                  </a:txBody>
                  <a:tcPr marL="68580" marR="68580" marT="0" marB="0"/>
                </a:tc>
                <a:tc>
                  <a:txBody>
                    <a:bodyPr/>
                    <a:lstStyle/>
                    <a:p>
                      <a:pPr algn="ctr">
                        <a:spcAft>
                          <a:spcPts val="0"/>
                        </a:spcAft>
                      </a:pPr>
                      <a:r>
                        <a:rPr lang="ja-JP" sz="1800" kern="100" dirty="0">
                          <a:effectLst/>
                        </a:rPr>
                        <a:t>例</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en-US" sz="1800" kern="100" dirty="0">
                          <a:effectLst/>
                        </a:rPr>
                        <a:t>/\:*?"&lt;&gt;|#{}%&amp;~</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 </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en-US" sz="1800" kern="100" dirty="0">
                          <a:effectLst/>
                        </a:rPr>
                        <a:t>+</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r>
                        <a:rPr lang="ja-JP" sz="1800" kern="100" dirty="0">
                          <a:effectLst/>
                        </a:rPr>
                        <a:t>、</a:t>
                      </a:r>
                      <a:r>
                        <a:rPr lang="en-US" sz="1800" kern="100" dirty="0">
                          <a:effectLst/>
                        </a:rPr>
                        <a:t>+test</a:t>
                      </a:r>
                      <a:r>
                        <a:rPr lang="ja-JP" sz="1800" kern="100" dirty="0">
                          <a:effectLst/>
                        </a:rPr>
                        <a:t>、</a:t>
                      </a: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先頭のアンダースコア</a:t>
                      </a:r>
                      <a:r>
                        <a:rPr lang="en-US" sz="1800" kern="100" dirty="0">
                          <a:effectLst/>
                        </a:rPr>
                        <a:t>(</a:t>
                      </a:r>
                      <a:r>
                        <a:rPr lang="ja-JP" sz="1800" kern="100" dirty="0">
                          <a:effectLst/>
                        </a:rPr>
                        <a:t>アンダーバー</a:t>
                      </a:r>
                      <a:r>
                        <a:rPr lang="en-US" sz="1800" kern="100" dirty="0">
                          <a:effectLst/>
                        </a:rPr>
                        <a:t>)</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_test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連続したピリオド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最後のピリオド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先頭のピリオド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先頭、最後の半角スペース</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ja-JP" sz="1800" kern="100" dirty="0">
                          <a:effectLst/>
                        </a:rPr>
                        <a:t>削除されます</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先頭、最後の全角スペース</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ja-JP" sz="1800" kern="100" dirty="0">
                          <a:effectLst/>
                        </a:rPr>
                        <a:t>削除されます</a:t>
                      </a:r>
                      <a:endParaRPr lang="ja-JP" sz="1800" kern="100" dirty="0">
                        <a:effectLst/>
                        <a:latin typeface="Century Schoolbook"/>
                        <a:ea typeface="Meiryo UI"/>
                        <a:cs typeface="Times New Roman"/>
                      </a:endParaRPr>
                    </a:p>
                  </a:txBody>
                  <a:tcPr marL="68580" marR="68580" marT="0" marB="0"/>
                </a:tc>
              </a:tr>
            </a:tbl>
          </a:graphicData>
        </a:graphic>
      </p:graphicFrame>
      <p:sp>
        <p:nvSpPr>
          <p:cNvPr id="8" name="正方形/長方形 7"/>
          <p:cNvSpPr/>
          <p:nvPr/>
        </p:nvSpPr>
        <p:spPr>
          <a:xfrm>
            <a:off x="467544" y="2915652"/>
            <a:ext cx="2885726"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ja-JP" altLang="en-US" dirty="0" smtClean="0"/>
              <a:t>サイト </a:t>
            </a:r>
            <a:r>
              <a:rPr lang="en-US" altLang="ja-JP" dirty="0" smtClean="0"/>
              <a:t>URL</a:t>
            </a:r>
            <a:r>
              <a:rPr lang="ja-JP" altLang="en-US" dirty="0" smtClean="0"/>
              <a:t>、サブサイト </a:t>
            </a:r>
            <a:r>
              <a:rPr lang="en-US" altLang="ja-JP" dirty="0" smtClean="0"/>
              <a:t>URL</a:t>
            </a:r>
            <a:endParaRPr lang="ja-JP" altLang="en-US" dirty="0"/>
          </a:p>
        </p:txBody>
      </p:sp>
    </p:spTree>
    <p:extLst>
      <p:ext uri="{BB962C8B-B14F-4D97-AF65-F5344CB8AC3E}">
        <p14:creationId xmlns:p14="http://schemas.microsoft.com/office/powerpoint/2010/main" val="825288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特定のサーバー環境で使用できない文字</a:t>
            </a:r>
            <a:endParaRPr kumimoji="1" lang="ja-JP" altLang="en-US" dirty="0"/>
          </a:p>
        </p:txBody>
      </p:sp>
      <p:sp>
        <p:nvSpPr>
          <p:cNvPr id="3" name="コンテンツ プレースホルダー 2"/>
          <p:cNvSpPr>
            <a:spLocks noGrp="1"/>
          </p:cNvSpPr>
          <p:nvPr>
            <p:ph idx="1"/>
          </p:nvPr>
        </p:nvSpPr>
        <p:spPr/>
        <p:txBody>
          <a:bodyPr/>
          <a:lstStyle/>
          <a:p>
            <a:r>
              <a:rPr lang="en-US" altLang="ja-JP" dirty="0"/>
              <a:t>Windows SharePoint Services </a:t>
            </a:r>
            <a:r>
              <a:rPr lang="ja-JP" altLang="en-US" dirty="0"/>
              <a:t>および </a:t>
            </a:r>
            <a:r>
              <a:rPr lang="en-US" altLang="ja-JP" dirty="0"/>
              <a:t>SharePoint Portal Server 2003</a:t>
            </a:r>
            <a:r>
              <a:rPr lang="ja-JP" altLang="en-US" dirty="0"/>
              <a:t>の文字制限</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31</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798103248"/>
              </p:ext>
            </p:extLst>
          </p:nvPr>
        </p:nvGraphicFramePr>
        <p:xfrm>
          <a:off x="468000" y="3624416"/>
          <a:ext cx="8208000" cy="1645920"/>
        </p:xfrm>
        <a:graphic>
          <a:graphicData uri="http://schemas.openxmlformats.org/drawingml/2006/table">
            <a:tbl>
              <a:tblPr firstRow="1" firstCol="1" bandRow="1">
                <a:tableStyleId>{5DA37D80-6434-44D0-A028-1B22A696006F}</a:tableStyleId>
              </a:tblPr>
              <a:tblGrid>
                <a:gridCol w="4103349"/>
                <a:gridCol w="4104651"/>
              </a:tblGrid>
              <a:tr h="0">
                <a:tc>
                  <a:txBody>
                    <a:bodyPr/>
                    <a:lstStyle/>
                    <a:p>
                      <a:pPr algn="ctr">
                        <a:spcAft>
                          <a:spcPts val="0"/>
                        </a:spcAft>
                      </a:pPr>
                      <a:r>
                        <a:rPr lang="ja-JP" sz="1800" kern="100" dirty="0">
                          <a:effectLst/>
                        </a:rPr>
                        <a:t>使用できない文字</a:t>
                      </a:r>
                      <a:endParaRPr lang="ja-JP" sz="1800" kern="100" dirty="0">
                        <a:effectLst/>
                        <a:latin typeface="Century Schoolbook"/>
                        <a:ea typeface="Meiryo UI"/>
                        <a:cs typeface="Times New Roman"/>
                      </a:endParaRPr>
                    </a:p>
                  </a:txBody>
                  <a:tcPr marL="68580" marR="68580" marT="0" marB="0"/>
                </a:tc>
                <a:tc>
                  <a:txBody>
                    <a:bodyPr/>
                    <a:lstStyle/>
                    <a:p>
                      <a:pPr algn="ctr">
                        <a:spcAft>
                          <a:spcPts val="0"/>
                        </a:spcAft>
                      </a:pPr>
                      <a:r>
                        <a:rPr lang="ja-JP" sz="1800" kern="100" dirty="0">
                          <a:effectLst/>
                        </a:rPr>
                        <a:t>例</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en-US" sz="1800" kern="100" dirty="0">
                          <a:effectLst/>
                        </a:rPr>
                        <a:t>/\:*?"&lt;&gt;|#{}%&amp;~</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 </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連続したピリオド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最後のピリオド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先頭のピリオド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先頭、最後の全角スペース</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ja-JP" sz="1800" kern="100" dirty="0">
                          <a:effectLst/>
                        </a:rPr>
                        <a:t>削除されます</a:t>
                      </a:r>
                      <a:endParaRPr lang="ja-JP" sz="1800" kern="100" dirty="0">
                        <a:effectLst/>
                        <a:latin typeface="Century Schoolbook"/>
                        <a:ea typeface="Meiryo UI"/>
                        <a:cs typeface="Times New Roman"/>
                      </a:endParaRPr>
                    </a:p>
                  </a:txBody>
                  <a:tcPr marL="68580" marR="68580" marT="0" marB="0"/>
                </a:tc>
              </a:tr>
            </a:tbl>
          </a:graphicData>
        </a:graphic>
      </p:graphicFrame>
      <p:sp>
        <p:nvSpPr>
          <p:cNvPr id="8" name="正方形/長方形 7"/>
          <p:cNvSpPr/>
          <p:nvPr/>
        </p:nvSpPr>
        <p:spPr>
          <a:xfrm>
            <a:off x="467544" y="2915652"/>
            <a:ext cx="1268296"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ja-JP" altLang="en-US" dirty="0" smtClean="0"/>
              <a:t>フォルダー名</a:t>
            </a:r>
            <a:endParaRPr lang="ja-JP" altLang="en-US" dirty="0"/>
          </a:p>
        </p:txBody>
      </p:sp>
    </p:spTree>
    <p:extLst>
      <p:ext uri="{BB962C8B-B14F-4D97-AF65-F5344CB8AC3E}">
        <p14:creationId xmlns:p14="http://schemas.microsoft.com/office/powerpoint/2010/main" val="3956272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特定のサーバー環境で使用できない文字</a:t>
            </a:r>
            <a:endParaRPr kumimoji="1" lang="ja-JP" altLang="en-US" dirty="0"/>
          </a:p>
        </p:txBody>
      </p:sp>
      <p:sp>
        <p:nvSpPr>
          <p:cNvPr id="3" name="コンテンツ プレースホルダー 2"/>
          <p:cNvSpPr>
            <a:spLocks noGrp="1"/>
          </p:cNvSpPr>
          <p:nvPr>
            <p:ph idx="1"/>
          </p:nvPr>
        </p:nvSpPr>
        <p:spPr/>
        <p:txBody>
          <a:bodyPr/>
          <a:lstStyle/>
          <a:p>
            <a:r>
              <a:rPr lang="en-US" altLang="ja-JP" dirty="0"/>
              <a:t>Windows SharePoint Services </a:t>
            </a:r>
            <a:r>
              <a:rPr lang="ja-JP" altLang="en-US" dirty="0"/>
              <a:t>および </a:t>
            </a:r>
            <a:r>
              <a:rPr lang="en-US" altLang="ja-JP" dirty="0"/>
              <a:t>SharePoint Portal Server 2003</a:t>
            </a:r>
            <a:r>
              <a:rPr lang="ja-JP" altLang="en-US" dirty="0"/>
              <a:t>の文字制限</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dirty="0"/>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32</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809166124"/>
              </p:ext>
            </p:extLst>
          </p:nvPr>
        </p:nvGraphicFramePr>
        <p:xfrm>
          <a:off x="468000" y="3624416"/>
          <a:ext cx="8208000" cy="1371600"/>
        </p:xfrm>
        <a:graphic>
          <a:graphicData uri="http://schemas.openxmlformats.org/drawingml/2006/table">
            <a:tbl>
              <a:tblPr firstRow="1" firstCol="1" bandRow="1">
                <a:tableStyleId>{5DA37D80-6434-44D0-A028-1B22A696006F}</a:tableStyleId>
              </a:tblPr>
              <a:tblGrid>
                <a:gridCol w="4103349"/>
                <a:gridCol w="4104651"/>
              </a:tblGrid>
              <a:tr h="0">
                <a:tc>
                  <a:txBody>
                    <a:bodyPr/>
                    <a:lstStyle/>
                    <a:p>
                      <a:pPr algn="ctr">
                        <a:spcAft>
                          <a:spcPts val="0"/>
                        </a:spcAft>
                      </a:pPr>
                      <a:r>
                        <a:rPr lang="ja-JP" sz="1800" kern="100" dirty="0">
                          <a:effectLst/>
                        </a:rPr>
                        <a:t>使用できない文字</a:t>
                      </a:r>
                      <a:endParaRPr lang="ja-JP" sz="1800" kern="100" dirty="0">
                        <a:effectLst/>
                        <a:latin typeface="Century Schoolbook"/>
                        <a:ea typeface="Meiryo UI"/>
                        <a:cs typeface="Times New Roman"/>
                      </a:endParaRPr>
                    </a:p>
                  </a:txBody>
                  <a:tcPr marL="68580" marR="68580" marT="0" marB="0"/>
                </a:tc>
                <a:tc>
                  <a:txBody>
                    <a:bodyPr/>
                    <a:lstStyle/>
                    <a:p>
                      <a:pPr algn="ctr">
                        <a:spcAft>
                          <a:spcPts val="0"/>
                        </a:spcAft>
                      </a:pPr>
                      <a:r>
                        <a:rPr lang="ja-JP" sz="1800" kern="100" dirty="0">
                          <a:effectLst/>
                        </a:rPr>
                        <a:t>例</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en-US" sz="1800" kern="100" dirty="0">
                          <a:effectLst/>
                        </a:rPr>
                        <a:t>/\:*?"&lt;&gt;|#{}%&amp;~</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 </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連続したピリオド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最後のピリオド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r h="0">
                <a:tc>
                  <a:txBody>
                    <a:bodyPr/>
                    <a:lstStyle/>
                    <a:p>
                      <a:pPr algn="just">
                        <a:spcAft>
                          <a:spcPts val="0"/>
                        </a:spcAft>
                      </a:pPr>
                      <a:r>
                        <a:rPr lang="ja-JP" sz="1800" kern="100" dirty="0">
                          <a:effectLst/>
                        </a:rPr>
                        <a:t>先頭のピリオド</a:t>
                      </a:r>
                      <a:endParaRPr lang="ja-JP" sz="1800" kern="100" dirty="0">
                        <a:effectLst/>
                        <a:latin typeface="Century Schoolbook"/>
                        <a:ea typeface="Meiryo UI"/>
                        <a:cs typeface="Times New Roman"/>
                      </a:endParaRPr>
                    </a:p>
                  </a:txBody>
                  <a:tcPr marL="68580" marR="68580" marT="0" marB="0"/>
                </a:tc>
                <a:tc>
                  <a:txBody>
                    <a:bodyPr/>
                    <a:lstStyle/>
                    <a:p>
                      <a:pPr algn="just">
                        <a:spcAft>
                          <a:spcPts val="0"/>
                        </a:spcAft>
                      </a:pPr>
                      <a:r>
                        <a:rPr lang="en-US" sz="1800" kern="100" dirty="0">
                          <a:effectLst/>
                        </a:rPr>
                        <a:t>.test</a:t>
                      </a:r>
                      <a:endParaRPr lang="ja-JP" sz="1800" kern="100" dirty="0">
                        <a:effectLst/>
                        <a:latin typeface="Century Schoolbook"/>
                        <a:ea typeface="Meiryo UI"/>
                        <a:cs typeface="Times New Roman"/>
                      </a:endParaRPr>
                    </a:p>
                  </a:txBody>
                  <a:tcPr marL="68580" marR="68580" marT="0" marB="0"/>
                </a:tc>
              </a:tr>
            </a:tbl>
          </a:graphicData>
        </a:graphic>
      </p:graphicFrame>
      <p:sp>
        <p:nvSpPr>
          <p:cNvPr id="8" name="正方形/長方形 7"/>
          <p:cNvSpPr/>
          <p:nvPr/>
        </p:nvSpPr>
        <p:spPr>
          <a:xfrm>
            <a:off x="467544" y="2915652"/>
            <a:ext cx="1061509"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ja-JP" altLang="en-US" dirty="0" smtClean="0"/>
              <a:t>ファイル名</a:t>
            </a:r>
            <a:endParaRPr lang="ja-JP" altLang="en-US" dirty="0"/>
          </a:p>
        </p:txBody>
      </p:sp>
    </p:spTree>
    <p:extLst>
      <p:ext uri="{BB962C8B-B14F-4D97-AF65-F5344CB8AC3E}">
        <p14:creationId xmlns:p14="http://schemas.microsoft.com/office/powerpoint/2010/main" val="3173707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保管文書と保存文書の違い</a:t>
            </a:r>
            <a:endParaRPr kumimoji="1" lang="ja-JP" altLang="en-US" dirty="0"/>
          </a:p>
        </p:txBody>
      </p:sp>
      <p:sp>
        <p:nvSpPr>
          <p:cNvPr id="3" name="コンテンツ プレースホルダー 2"/>
          <p:cNvSpPr>
            <a:spLocks noGrp="1"/>
          </p:cNvSpPr>
          <p:nvPr>
            <p:ph idx="1"/>
          </p:nvPr>
        </p:nvSpPr>
        <p:spPr/>
        <p:txBody>
          <a:bodyPr/>
          <a:lstStyle/>
          <a:p>
            <a:r>
              <a:rPr lang="ja-JP" altLang="en-US" dirty="0"/>
              <a:t>保管</a:t>
            </a:r>
            <a:r>
              <a:rPr lang="ja-JP" altLang="en-US" dirty="0" smtClean="0"/>
              <a:t>文書</a:t>
            </a:r>
            <a:endParaRPr lang="en-US" altLang="ja-JP" dirty="0" smtClean="0"/>
          </a:p>
          <a:p>
            <a:pPr lvl="1"/>
            <a:r>
              <a:rPr lang="ja-JP" altLang="en-US" dirty="0" smtClean="0"/>
              <a:t>現在</a:t>
            </a:r>
            <a:r>
              <a:rPr lang="ja-JP" altLang="en-US" dirty="0"/>
              <a:t>作成中または活用している、今後も頻繁に活用できる</a:t>
            </a:r>
            <a:r>
              <a:rPr lang="ja-JP" altLang="en-US" dirty="0" smtClean="0"/>
              <a:t>文書</a:t>
            </a:r>
            <a:endParaRPr lang="en-US" altLang="ja-JP" dirty="0" smtClean="0"/>
          </a:p>
          <a:p>
            <a:r>
              <a:rPr kumimoji="1" lang="ja-JP" altLang="en-US" dirty="0"/>
              <a:t>保存</a:t>
            </a:r>
            <a:r>
              <a:rPr kumimoji="1" lang="ja-JP" altLang="en-US" dirty="0" smtClean="0"/>
              <a:t>文書</a:t>
            </a:r>
            <a:endParaRPr kumimoji="1" lang="en-US" altLang="ja-JP" dirty="0" smtClean="0"/>
          </a:p>
          <a:p>
            <a:pPr lvl="1"/>
            <a:r>
              <a:rPr lang="ja-JP" altLang="en-US" dirty="0"/>
              <a:t>一定の年限・永久に残しておく必要のある文書</a:t>
            </a:r>
            <a:r>
              <a:rPr lang="ja-JP" altLang="en-US" dirty="0" smtClean="0"/>
              <a:t>。</a:t>
            </a:r>
            <a:endParaRPr lang="en-US" altLang="ja-JP" dirty="0" smtClean="0"/>
          </a:p>
          <a:p>
            <a:pPr lvl="1"/>
            <a:r>
              <a:rPr lang="ja-JP" altLang="en-US" dirty="0" smtClean="0"/>
              <a:t>法規</a:t>
            </a:r>
            <a:r>
              <a:rPr lang="ja-JP" altLang="en-US" dirty="0"/>
              <a:t>、社内規定、歴史的な価値。廃棄予定</a:t>
            </a:r>
            <a:r>
              <a:rPr lang="ja-JP" altLang="en-US" dirty="0" smtClean="0"/>
              <a:t>。</a:t>
            </a:r>
            <a:endParaRPr lang="en-US" altLang="ja-JP" dirty="0" smtClean="0"/>
          </a:p>
          <a:p>
            <a:pPr lvl="1"/>
            <a:endParaRPr kumimoji="1" lang="en-US" altLang="ja-JP" dirty="0"/>
          </a:p>
          <a:p>
            <a:r>
              <a:rPr lang="ja-JP" altLang="en-US" dirty="0" smtClean="0"/>
              <a:t>文書の価値</a:t>
            </a:r>
            <a:r>
              <a:rPr lang="en-US" altLang="ja-JP" dirty="0" smtClean="0"/>
              <a:t>HALF</a:t>
            </a:r>
          </a:p>
          <a:p>
            <a:pPr lvl="1"/>
            <a:r>
              <a:rPr kumimoji="1" lang="ja-JP" altLang="en-US" dirty="0"/>
              <a:t>歴史</a:t>
            </a:r>
            <a:r>
              <a:rPr kumimoji="1" lang="ja-JP" altLang="en-US" dirty="0" smtClean="0"/>
              <a:t>価値</a:t>
            </a:r>
            <a:r>
              <a:rPr lang="en-US" altLang="ja-JP" dirty="0"/>
              <a:t>	</a:t>
            </a:r>
            <a:r>
              <a:rPr lang="en-US" altLang="ja-JP" b="1" dirty="0"/>
              <a:t>H</a:t>
            </a:r>
            <a:r>
              <a:rPr lang="en-US" altLang="ja-JP" dirty="0"/>
              <a:t>istorical value</a:t>
            </a:r>
            <a:endParaRPr kumimoji="1" lang="en-US" altLang="ja-JP" dirty="0" smtClean="0"/>
          </a:p>
          <a:p>
            <a:pPr lvl="1"/>
            <a:r>
              <a:rPr lang="ja-JP" altLang="en-US" dirty="0"/>
              <a:t>業務</a:t>
            </a:r>
            <a:r>
              <a:rPr lang="ja-JP" altLang="en-US" dirty="0" smtClean="0"/>
              <a:t>価値</a:t>
            </a:r>
            <a:r>
              <a:rPr lang="en-US" altLang="ja-JP" dirty="0"/>
              <a:t>	</a:t>
            </a:r>
            <a:r>
              <a:rPr lang="en-US" altLang="ja-JP" b="1" dirty="0"/>
              <a:t>A</a:t>
            </a:r>
            <a:r>
              <a:rPr lang="en-US" altLang="ja-JP" dirty="0"/>
              <a:t>dministrative value</a:t>
            </a:r>
            <a:endParaRPr lang="en-US" altLang="ja-JP" dirty="0" smtClean="0"/>
          </a:p>
          <a:p>
            <a:pPr lvl="1"/>
            <a:r>
              <a:rPr kumimoji="1" lang="ja-JP" altLang="en-US" dirty="0"/>
              <a:t>法務</a:t>
            </a:r>
            <a:r>
              <a:rPr kumimoji="1" lang="ja-JP" altLang="en-US" dirty="0" smtClean="0"/>
              <a:t>価値</a:t>
            </a:r>
            <a:r>
              <a:rPr lang="en-US" altLang="ja-JP" dirty="0"/>
              <a:t>	</a:t>
            </a:r>
            <a:r>
              <a:rPr lang="en-US" altLang="ja-JP" b="1" dirty="0"/>
              <a:t>L</a:t>
            </a:r>
            <a:r>
              <a:rPr lang="en-US" altLang="ja-JP" dirty="0"/>
              <a:t>egal value</a:t>
            </a:r>
            <a:endParaRPr kumimoji="1" lang="en-US" altLang="ja-JP" dirty="0" smtClean="0"/>
          </a:p>
          <a:p>
            <a:pPr lvl="1"/>
            <a:r>
              <a:rPr lang="ja-JP" altLang="en-US" dirty="0"/>
              <a:t>財務</a:t>
            </a:r>
            <a:r>
              <a:rPr lang="ja-JP" altLang="en-US" dirty="0" smtClean="0"/>
              <a:t>価値</a:t>
            </a:r>
            <a:r>
              <a:rPr lang="en-US" altLang="ja-JP" dirty="0"/>
              <a:t>	</a:t>
            </a:r>
            <a:r>
              <a:rPr lang="en-US" altLang="ja-JP" b="1" dirty="0"/>
              <a:t>F</a:t>
            </a:r>
            <a:r>
              <a:rPr lang="en-US" altLang="ja-JP" dirty="0"/>
              <a:t>iscal value</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33</a:t>
            </a:fld>
            <a:endParaRPr kumimoji="1" lang="ja-JP" altLang="en-US"/>
          </a:p>
        </p:txBody>
      </p:sp>
      <p:sp>
        <p:nvSpPr>
          <p:cNvPr id="7" name="テキスト ボックス 6"/>
          <p:cNvSpPr txBox="1"/>
          <p:nvPr/>
        </p:nvSpPr>
        <p:spPr>
          <a:xfrm>
            <a:off x="5076056" y="3789040"/>
            <a:ext cx="3960440" cy="92333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altLang="ja-JP" dirty="0"/>
              <a:t>1</a:t>
            </a:r>
            <a:r>
              <a:rPr lang="ja-JP" altLang="en-US" dirty="0"/>
              <a:t>年間に作成される書類のうち</a:t>
            </a:r>
          </a:p>
          <a:p>
            <a:r>
              <a:rPr lang="en-US" altLang="ja-JP" dirty="0"/>
              <a:t>10</a:t>
            </a:r>
            <a:r>
              <a:rPr lang="ja-JP" altLang="en-US" dirty="0" smtClean="0"/>
              <a:t>％ </a:t>
            </a:r>
            <a:r>
              <a:rPr lang="en-US" altLang="ja-JP" dirty="0" smtClean="0"/>
              <a:t>― </a:t>
            </a:r>
            <a:r>
              <a:rPr lang="ja-JP" altLang="en-US" dirty="0" smtClean="0"/>
              <a:t>半年</a:t>
            </a:r>
            <a:r>
              <a:rPr lang="ja-JP" altLang="en-US" dirty="0"/>
              <a:t>以内に再利用した書類</a:t>
            </a:r>
          </a:p>
          <a:p>
            <a:r>
              <a:rPr lang="en-US" altLang="ja-JP" dirty="0" smtClean="0"/>
              <a:t>  1</a:t>
            </a:r>
            <a:r>
              <a:rPr lang="ja-JP" altLang="en-US" dirty="0" smtClean="0"/>
              <a:t>％ </a:t>
            </a:r>
            <a:r>
              <a:rPr lang="en-US" altLang="ja-JP" dirty="0" smtClean="0"/>
              <a:t>― 1</a:t>
            </a:r>
            <a:r>
              <a:rPr lang="ja-JP" altLang="en-US" dirty="0"/>
              <a:t>年以内の再利用</a:t>
            </a:r>
            <a:endParaRPr kumimoji="1" lang="ja-JP" altLang="en-US" dirty="0"/>
          </a:p>
        </p:txBody>
      </p:sp>
    </p:spTree>
    <p:extLst>
      <p:ext uri="{BB962C8B-B14F-4D97-AF65-F5344CB8AC3E}">
        <p14:creationId xmlns:p14="http://schemas.microsoft.com/office/powerpoint/2010/main" val="318187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ファイリングの</a:t>
            </a:r>
            <a:r>
              <a:rPr lang="en-US" altLang="ja-JP" dirty="0"/>
              <a:t>13</a:t>
            </a:r>
            <a:r>
              <a:rPr lang="ja-JP" altLang="en-US" dirty="0"/>
              <a:t>のキーワード</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a:t>1.</a:t>
            </a:r>
            <a:r>
              <a:rPr lang="ja-JP" altLang="en-US" dirty="0"/>
              <a:t>目的をもつ</a:t>
            </a:r>
          </a:p>
          <a:p>
            <a:r>
              <a:rPr lang="en-US" altLang="ja-JP" dirty="0"/>
              <a:t>2.</a:t>
            </a:r>
            <a:r>
              <a:rPr lang="ja-JP" altLang="en-US" dirty="0"/>
              <a:t>いらないものを捨てる</a:t>
            </a:r>
          </a:p>
          <a:p>
            <a:r>
              <a:rPr lang="en-US" altLang="ja-JP" dirty="0"/>
              <a:t>3.</a:t>
            </a:r>
            <a:r>
              <a:rPr lang="ja-JP" altLang="en-US" dirty="0"/>
              <a:t>共有化する</a:t>
            </a:r>
          </a:p>
          <a:p>
            <a:r>
              <a:rPr lang="en-US" altLang="ja-JP" dirty="0"/>
              <a:t>4.</a:t>
            </a:r>
            <a:r>
              <a:rPr lang="ja-JP" altLang="en-US" dirty="0"/>
              <a:t>基準を作る</a:t>
            </a:r>
          </a:p>
          <a:p>
            <a:r>
              <a:rPr lang="en-US" altLang="ja-JP" dirty="0"/>
              <a:t>5.</a:t>
            </a:r>
            <a:r>
              <a:rPr lang="ja-JP" altLang="en-US" dirty="0"/>
              <a:t>流れを持たせる</a:t>
            </a:r>
          </a:p>
          <a:p>
            <a:r>
              <a:rPr lang="en-US" altLang="ja-JP" dirty="0"/>
              <a:t>6.</a:t>
            </a:r>
            <a:r>
              <a:rPr lang="ja-JP" altLang="en-US" dirty="0"/>
              <a:t>フォルダーを使う</a:t>
            </a:r>
          </a:p>
          <a:p>
            <a:r>
              <a:rPr lang="en-US" altLang="ja-JP" dirty="0"/>
              <a:t>7.</a:t>
            </a:r>
            <a:r>
              <a:rPr lang="ja-JP" altLang="en-US" dirty="0"/>
              <a:t>分類（グルーピング）する</a:t>
            </a:r>
          </a:p>
          <a:p>
            <a:r>
              <a:rPr lang="en-US" altLang="ja-JP" dirty="0"/>
              <a:t>8.</a:t>
            </a:r>
            <a:r>
              <a:rPr lang="ja-JP" altLang="en-US" dirty="0"/>
              <a:t>分類したものに見出しを付ける</a:t>
            </a:r>
          </a:p>
          <a:p>
            <a:r>
              <a:rPr lang="en-US" altLang="ja-JP" dirty="0"/>
              <a:t>9.</a:t>
            </a:r>
            <a:r>
              <a:rPr lang="ja-JP" altLang="en-US" dirty="0"/>
              <a:t>優先順位を付ける</a:t>
            </a:r>
          </a:p>
          <a:p>
            <a:r>
              <a:rPr lang="en-US" altLang="ja-JP" dirty="0"/>
              <a:t>10.</a:t>
            </a:r>
            <a:r>
              <a:rPr lang="ja-JP" altLang="en-US" dirty="0"/>
              <a:t>定位置を決める</a:t>
            </a:r>
          </a:p>
          <a:p>
            <a:r>
              <a:rPr lang="en-US" altLang="ja-JP" dirty="0"/>
              <a:t>11.</a:t>
            </a:r>
            <a:r>
              <a:rPr lang="ja-JP" altLang="en-US" dirty="0"/>
              <a:t>継続する</a:t>
            </a:r>
          </a:p>
          <a:p>
            <a:r>
              <a:rPr lang="en-US" altLang="ja-JP" dirty="0"/>
              <a:t>12.</a:t>
            </a:r>
            <a:r>
              <a:rPr lang="ja-JP" altLang="en-US" dirty="0"/>
              <a:t>習慣にする</a:t>
            </a:r>
          </a:p>
          <a:p>
            <a:r>
              <a:rPr lang="en-US" altLang="ja-JP" dirty="0"/>
              <a:t>13.</a:t>
            </a:r>
            <a:r>
              <a:rPr lang="ja-JP" altLang="en-US" dirty="0"/>
              <a:t>改善する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34</a:t>
            </a:fld>
            <a:endParaRPr kumimoji="1" lang="ja-JP" altLang="en-US"/>
          </a:p>
        </p:txBody>
      </p:sp>
      <p:sp>
        <p:nvSpPr>
          <p:cNvPr id="8" name="テキスト ボックス 7"/>
          <p:cNvSpPr txBox="1"/>
          <p:nvPr/>
        </p:nvSpPr>
        <p:spPr>
          <a:xfrm>
            <a:off x="3851920" y="6381328"/>
            <a:ext cx="5040560" cy="307777"/>
          </a:xfrm>
          <a:prstGeom prst="rect">
            <a:avLst/>
          </a:prstGeom>
          <a:noFill/>
        </p:spPr>
        <p:txBody>
          <a:bodyPr wrap="square" rtlCol="0">
            <a:spAutoFit/>
          </a:bodyPr>
          <a:lstStyle/>
          <a:p>
            <a:r>
              <a:rPr lang="ja-JP" altLang="en-US" sz="1400" dirty="0"/>
              <a:t>小野</a:t>
            </a:r>
            <a:r>
              <a:rPr lang="ja-JP" altLang="en-US" sz="1400" dirty="0" smtClean="0"/>
              <a:t>裕子</a:t>
            </a:r>
            <a:r>
              <a:rPr lang="en-US" altLang="ja-JP" sz="1400" dirty="0" smtClean="0"/>
              <a:t>『</a:t>
            </a:r>
            <a:r>
              <a:rPr lang="ja-JP" altLang="en-US" sz="1400" dirty="0"/>
              <a:t>夢をかなえるファイリング</a:t>
            </a:r>
            <a:r>
              <a:rPr lang="en-US" altLang="ja-JP" sz="1400" dirty="0"/>
              <a:t>』p.81</a:t>
            </a:r>
            <a:endParaRPr kumimoji="1" lang="ja-JP" altLang="en-US" sz="1400" dirty="0"/>
          </a:p>
        </p:txBody>
      </p:sp>
    </p:spTree>
    <p:extLst>
      <p:ext uri="{BB962C8B-B14F-4D97-AF65-F5344CB8AC3E}">
        <p14:creationId xmlns:p14="http://schemas.microsoft.com/office/powerpoint/2010/main" val="1438915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参考資料・引用資料</a:t>
            </a:r>
            <a:endParaRPr kumimoji="1" lang="ja-JP" altLang="en-US" dirty="0"/>
          </a:p>
        </p:txBody>
      </p:sp>
      <p:sp>
        <p:nvSpPr>
          <p:cNvPr id="3" name="コンテンツ プレースホルダー 2"/>
          <p:cNvSpPr>
            <a:spLocks noGrp="1"/>
          </p:cNvSpPr>
          <p:nvPr>
            <p:ph idx="1"/>
          </p:nvPr>
        </p:nvSpPr>
        <p:spPr/>
        <p:txBody>
          <a:bodyPr>
            <a:normAutofit/>
          </a:bodyPr>
          <a:lstStyle/>
          <a:p>
            <a:pPr marL="342900" lvl="0" indent="-342900">
              <a:buFont typeface="+mj-lt"/>
              <a:buAutoNum type="arabicPeriod"/>
            </a:pPr>
            <a:r>
              <a:rPr lang="ja-JP" altLang="ja-JP" sz="1600" dirty="0"/>
              <a:t>マイクロソフト製品ならびにサービスにおける外来語カタカナ用語末尾の長音表記の変更について（</a:t>
            </a:r>
            <a:r>
              <a:rPr lang="en-US" altLang="ja-JP" sz="1400" u="sng" dirty="0">
                <a:hlinkClick r:id="rId2"/>
              </a:rPr>
              <a:t>http://www.microsoft.com/japan/presspass/detail.aspx?newsid=3491</a:t>
            </a:r>
            <a:r>
              <a:rPr lang="ja-JP" altLang="ja-JP" sz="1600" dirty="0"/>
              <a:t>）</a:t>
            </a:r>
          </a:p>
          <a:p>
            <a:pPr marL="342900" lvl="0" indent="-342900">
              <a:buFont typeface="+mj-lt"/>
              <a:buAutoNum type="arabicPeriod"/>
            </a:pPr>
            <a:r>
              <a:rPr lang="en-US" altLang="ja-JP" sz="1600" dirty="0"/>
              <a:t>Microsoft </a:t>
            </a:r>
            <a:r>
              <a:rPr lang="ja-JP" altLang="ja-JP" sz="1600" dirty="0"/>
              <a:t>『</a:t>
            </a:r>
            <a:r>
              <a:rPr lang="en-US" altLang="ja-JP" sz="1600" u="sng" dirty="0" err="1">
                <a:hlinkClick r:id="rId3"/>
              </a:rPr>
              <a:t>FAT、HPFS、NTFS</a:t>
            </a:r>
            <a:r>
              <a:rPr lang="en-US" altLang="ja-JP" sz="1600" u="sng" dirty="0">
                <a:hlinkClick r:id="rId3"/>
              </a:rPr>
              <a:t> </a:t>
            </a:r>
            <a:r>
              <a:rPr lang="en-US" altLang="ja-JP" sz="1600" u="sng" dirty="0" err="1">
                <a:hlinkClick r:id="rId3"/>
              </a:rPr>
              <a:t>ファイル</a:t>
            </a:r>
            <a:r>
              <a:rPr lang="en-US" altLang="ja-JP" sz="1600" u="sng" dirty="0">
                <a:hlinkClick r:id="rId3"/>
              </a:rPr>
              <a:t> </a:t>
            </a:r>
            <a:r>
              <a:rPr lang="en-US" altLang="ja-JP" sz="1600" u="sng" dirty="0" err="1">
                <a:hlinkClick r:id="rId3"/>
              </a:rPr>
              <a:t>システムについて</a:t>
            </a:r>
            <a:r>
              <a:rPr lang="ja-JP" altLang="ja-JP" sz="1600" dirty="0"/>
              <a:t>』（文書番号</a:t>
            </a:r>
            <a:r>
              <a:rPr lang="en-US" altLang="ja-JP" sz="1600" dirty="0"/>
              <a:t>: 100108 - </a:t>
            </a:r>
            <a:r>
              <a:rPr lang="ja-JP" altLang="ja-JP" sz="1600" dirty="0"/>
              <a:t>最終更新日</a:t>
            </a:r>
            <a:r>
              <a:rPr lang="en-US" altLang="ja-JP" sz="1600" dirty="0"/>
              <a:t>: 2005</a:t>
            </a:r>
            <a:r>
              <a:rPr lang="ja-JP" altLang="ja-JP" sz="1600" dirty="0"/>
              <a:t>年</a:t>
            </a:r>
            <a:r>
              <a:rPr lang="en-US" altLang="ja-JP" sz="1600" dirty="0"/>
              <a:t>8</a:t>
            </a:r>
            <a:r>
              <a:rPr lang="ja-JP" altLang="ja-JP" sz="1600" dirty="0"/>
              <a:t>月</a:t>
            </a:r>
            <a:r>
              <a:rPr lang="en-US" altLang="ja-JP" sz="1600" dirty="0"/>
              <a:t>19</a:t>
            </a:r>
            <a:r>
              <a:rPr lang="ja-JP" altLang="ja-JP" sz="1600" dirty="0"/>
              <a:t>日</a:t>
            </a:r>
            <a:r>
              <a:rPr lang="en-US" altLang="ja-JP" sz="1600" dirty="0"/>
              <a:t> - </a:t>
            </a:r>
            <a:r>
              <a:rPr lang="ja-JP" altLang="ja-JP" sz="1600" dirty="0"/>
              <a:t>リビジョン</a:t>
            </a:r>
            <a:r>
              <a:rPr lang="en-US" altLang="ja-JP" sz="1600" dirty="0"/>
              <a:t>: </a:t>
            </a:r>
            <a:r>
              <a:rPr lang="en-US" altLang="ja-JP" sz="1600" dirty="0" smtClean="0"/>
              <a:t>5.1,</a:t>
            </a:r>
            <a:r>
              <a:rPr lang="en-US" altLang="ja-JP" sz="1400" u="sng" dirty="0" smtClean="0">
                <a:hlinkClick r:id="rId3"/>
              </a:rPr>
              <a:t>http</a:t>
            </a:r>
            <a:r>
              <a:rPr lang="en-US" altLang="ja-JP" sz="1400" u="sng" dirty="0">
                <a:hlinkClick r:id="rId3"/>
              </a:rPr>
              <a:t>://support.microsoft.com/kb/100108/ja</a:t>
            </a:r>
            <a:r>
              <a:rPr lang="ja-JP" altLang="ja-JP" sz="1600" dirty="0"/>
              <a:t>）</a:t>
            </a:r>
          </a:p>
          <a:p>
            <a:pPr marL="342900" lvl="0" indent="-342900">
              <a:buFont typeface="+mj-lt"/>
              <a:buAutoNum type="arabicPeriod"/>
            </a:pPr>
            <a:r>
              <a:rPr lang="ja-JP" altLang="ja-JP" sz="1600" dirty="0"/>
              <a:t>ウキペディア「ファイル名」</a:t>
            </a:r>
            <a:r>
              <a:rPr lang="en-US" altLang="ja-JP" sz="1400" u="sng" dirty="0">
                <a:hlinkClick r:id="rId4"/>
              </a:rPr>
              <a:t>http://ja.wikipedia.org/wiki/%E3%83%95%E3%82%A1%E3%82%A4%E3%83%AB%E5%90%8D</a:t>
            </a:r>
            <a:endParaRPr lang="ja-JP" altLang="ja-JP" sz="1400" dirty="0"/>
          </a:p>
          <a:p>
            <a:pPr marL="342900" lvl="0" indent="-342900">
              <a:buFont typeface="+mj-lt"/>
              <a:buAutoNum type="arabicPeriod"/>
            </a:pPr>
            <a:r>
              <a:rPr lang="en-US" altLang="ja-JP" sz="1600" dirty="0"/>
              <a:t>Microsoft </a:t>
            </a:r>
            <a:r>
              <a:rPr lang="ja-JP" altLang="ja-JP" sz="1600" dirty="0"/>
              <a:t>『</a:t>
            </a:r>
            <a:r>
              <a:rPr lang="en-US" altLang="ja-JP" sz="1600" u="sng" dirty="0">
                <a:hlinkClick r:id="rId5"/>
              </a:rPr>
              <a:t>Naming Files, Paths, and Namespaces</a:t>
            </a:r>
            <a:r>
              <a:rPr lang="ja-JP" altLang="ja-JP" sz="1600" dirty="0"/>
              <a:t>』</a:t>
            </a:r>
            <a:r>
              <a:rPr lang="ja-JP" altLang="ja-JP" sz="1700" dirty="0"/>
              <a:t>（</a:t>
            </a:r>
            <a:r>
              <a:rPr lang="en-US" altLang="ja-JP" sz="1400" u="sng" dirty="0">
                <a:hlinkClick r:id="rId5"/>
              </a:rPr>
              <a:t>http://msdn.microsoft.com/en-us/library/Aa365247</a:t>
            </a:r>
            <a:r>
              <a:rPr lang="ja-JP" altLang="ja-JP" sz="1700" dirty="0"/>
              <a:t>）</a:t>
            </a:r>
          </a:p>
          <a:p>
            <a:pPr marL="342900" lvl="0" indent="-342900">
              <a:buFont typeface="+mj-lt"/>
              <a:buAutoNum type="arabicPeriod"/>
            </a:pPr>
            <a:r>
              <a:rPr lang="en-US" altLang="ja-JP" sz="1600" dirty="0"/>
              <a:t>Microsoft </a:t>
            </a:r>
            <a:r>
              <a:rPr lang="ja-JP" altLang="ja-JP" sz="1600" dirty="0"/>
              <a:t>『</a:t>
            </a:r>
            <a:r>
              <a:rPr lang="en-US" altLang="ja-JP" sz="1600" dirty="0"/>
              <a:t>[</a:t>
            </a:r>
            <a:r>
              <a:rPr lang="en-US" altLang="ja-JP" sz="1600" dirty="0" err="1"/>
              <a:t>WSS</a:t>
            </a:r>
            <a:r>
              <a:rPr lang="en-US" altLang="ja-JP" sz="1600" dirty="0"/>
              <a:t>] </a:t>
            </a:r>
            <a:r>
              <a:rPr lang="ja-JP" altLang="ja-JP" sz="1600" dirty="0"/>
              <a:t>サイト</a:t>
            </a:r>
            <a:r>
              <a:rPr lang="en-US" altLang="ja-JP" sz="1600" dirty="0"/>
              <a:t> URL</a:t>
            </a:r>
            <a:r>
              <a:rPr lang="ja-JP" altLang="ja-JP" sz="1600" dirty="0"/>
              <a:t>、フォルダ名、ファイル名に使用できない文字』（文書番号</a:t>
            </a:r>
            <a:r>
              <a:rPr lang="en-US" altLang="ja-JP" sz="1600" dirty="0"/>
              <a:t>: 903301 - </a:t>
            </a:r>
            <a:r>
              <a:rPr lang="ja-JP" altLang="ja-JP" sz="1600" dirty="0"/>
              <a:t>最終更新日</a:t>
            </a:r>
            <a:r>
              <a:rPr lang="en-US" altLang="ja-JP" sz="1600" dirty="0"/>
              <a:t>: 2005</a:t>
            </a:r>
            <a:r>
              <a:rPr lang="ja-JP" altLang="ja-JP" sz="1600" dirty="0"/>
              <a:t>年</a:t>
            </a:r>
            <a:r>
              <a:rPr lang="en-US" altLang="ja-JP" sz="1600" dirty="0"/>
              <a:t>7</a:t>
            </a:r>
            <a:r>
              <a:rPr lang="ja-JP" altLang="ja-JP" sz="1600" dirty="0"/>
              <a:t>月</a:t>
            </a:r>
            <a:r>
              <a:rPr lang="en-US" altLang="ja-JP" sz="1600" dirty="0"/>
              <a:t>1</a:t>
            </a:r>
            <a:r>
              <a:rPr lang="ja-JP" altLang="ja-JP" sz="1600" dirty="0"/>
              <a:t>日</a:t>
            </a:r>
            <a:r>
              <a:rPr lang="en-US" altLang="ja-JP" sz="1600" dirty="0"/>
              <a:t> - </a:t>
            </a:r>
            <a:r>
              <a:rPr lang="ja-JP" altLang="ja-JP" sz="1600" dirty="0"/>
              <a:t>リビジョン</a:t>
            </a:r>
            <a:r>
              <a:rPr lang="en-US" altLang="ja-JP" sz="1600" dirty="0"/>
              <a:t>: </a:t>
            </a:r>
            <a:r>
              <a:rPr lang="en-US" altLang="ja-JP" sz="1600" dirty="0" smtClean="0"/>
              <a:t>1.2, </a:t>
            </a:r>
            <a:r>
              <a:rPr lang="en-US" altLang="ja-JP" sz="1400" u="sng" dirty="0" smtClean="0">
                <a:hlinkClick r:id="rId6"/>
              </a:rPr>
              <a:t>http</a:t>
            </a:r>
            <a:r>
              <a:rPr lang="en-US" altLang="ja-JP" sz="1400" u="sng" dirty="0">
                <a:hlinkClick r:id="rId6"/>
              </a:rPr>
              <a:t>://support.microsoft.com/kb/903301/ja</a:t>
            </a:r>
            <a:r>
              <a:rPr lang="ja-JP" altLang="ja-JP" sz="1700" dirty="0" smtClean="0"/>
              <a:t>）</a:t>
            </a:r>
            <a:endParaRPr lang="en-US" altLang="ja-JP" sz="1700" dirty="0" smtClean="0"/>
          </a:p>
          <a:p>
            <a:pPr marL="342900" lvl="0" indent="-342900">
              <a:buFont typeface="+mj-lt"/>
              <a:buAutoNum type="arabicPeriod"/>
            </a:pPr>
            <a:r>
              <a:rPr lang="en-US" altLang="ja-JP" sz="1700" dirty="0" smtClean="0"/>
              <a:t>Microsoft 『[OFF2000]“</a:t>
            </a:r>
            <a:r>
              <a:rPr lang="ja-JP" altLang="en-US" sz="1700" dirty="0" smtClean="0"/>
              <a:t>ファイル名</a:t>
            </a:r>
            <a:r>
              <a:rPr lang="ja-JP" altLang="en-US" sz="1700" dirty="0"/>
              <a:t>を付けて</a:t>
            </a:r>
            <a:r>
              <a:rPr lang="ja-JP" altLang="en-US" sz="1700" dirty="0" smtClean="0"/>
              <a:t>保存</a:t>
            </a:r>
            <a:r>
              <a:rPr lang="en-US" altLang="ja-JP" sz="1700" dirty="0" smtClean="0"/>
              <a:t>”</a:t>
            </a:r>
            <a:r>
              <a:rPr lang="ja-JP" altLang="en-US" sz="1700" dirty="0" smtClean="0"/>
              <a:t>で</a:t>
            </a:r>
            <a:r>
              <a:rPr lang="ja-JP" altLang="en-US" sz="1700" dirty="0"/>
              <a:t>全角の「・」「。」が入力</a:t>
            </a:r>
            <a:r>
              <a:rPr lang="ja-JP" altLang="en-US" sz="1700" dirty="0" smtClean="0"/>
              <a:t>不可</a:t>
            </a:r>
            <a:r>
              <a:rPr lang="en-US" altLang="ja-JP" sz="1700" dirty="0" smtClean="0"/>
              <a:t>』</a:t>
            </a:r>
            <a:r>
              <a:rPr lang="ja-JP" altLang="en-US" sz="1700" dirty="0"/>
              <a:t>（文書番号</a:t>
            </a:r>
            <a:r>
              <a:rPr lang="en-US" altLang="ja-JP" sz="1700" dirty="0"/>
              <a:t>: 417148 - </a:t>
            </a:r>
            <a:r>
              <a:rPr lang="ja-JP" altLang="en-US" sz="1700" dirty="0"/>
              <a:t>最終更新日</a:t>
            </a:r>
            <a:r>
              <a:rPr lang="en-US" altLang="ja-JP" sz="1700" dirty="0"/>
              <a:t>: 2001</a:t>
            </a:r>
            <a:r>
              <a:rPr lang="ja-JP" altLang="en-US" sz="1700" dirty="0"/>
              <a:t>年</a:t>
            </a:r>
            <a:r>
              <a:rPr lang="en-US" altLang="ja-JP" sz="1700" dirty="0"/>
              <a:t>3</a:t>
            </a:r>
            <a:r>
              <a:rPr lang="ja-JP" altLang="en-US" sz="1700" dirty="0"/>
              <a:t>月</a:t>
            </a:r>
            <a:r>
              <a:rPr lang="en-US" altLang="ja-JP" sz="1700" dirty="0"/>
              <a:t>26</a:t>
            </a:r>
            <a:r>
              <a:rPr lang="ja-JP" altLang="en-US" sz="1700" dirty="0"/>
              <a:t>日 </a:t>
            </a:r>
            <a:r>
              <a:rPr lang="en-US" altLang="ja-JP" sz="1700" dirty="0"/>
              <a:t>- </a:t>
            </a:r>
            <a:r>
              <a:rPr lang="ja-JP" altLang="en-US" sz="1700" dirty="0"/>
              <a:t>リビジョン</a:t>
            </a:r>
            <a:r>
              <a:rPr lang="en-US" altLang="ja-JP" sz="1700" dirty="0"/>
              <a:t>: 1.0, </a:t>
            </a:r>
            <a:r>
              <a:rPr lang="en-US" altLang="ja-JP" sz="1700" dirty="0">
                <a:hlinkClick r:id="rId7"/>
              </a:rPr>
              <a:t>http://</a:t>
            </a:r>
            <a:r>
              <a:rPr lang="en-US" altLang="ja-JP" sz="1700" dirty="0" smtClean="0">
                <a:hlinkClick r:id="rId7"/>
              </a:rPr>
              <a:t>support.microsoft.com/kb/417148/ja </a:t>
            </a:r>
            <a:r>
              <a:rPr lang="ja-JP" altLang="en-US" sz="1700" dirty="0" smtClean="0"/>
              <a:t>）</a:t>
            </a:r>
            <a:endParaRPr lang="ja-JP" altLang="ja-JP" sz="1700"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35</a:t>
            </a:fld>
            <a:endParaRPr kumimoji="1" lang="ja-JP" altLang="en-US"/>
          </a:p>
        </p:txBody>
      </p:sp>
    </p:spTree>
    <p:extLst>
      <p:ext uri="{BB962C8B-B14F-4D97-AF65-F5344CB8AC3E}">
        <p14:creationId xmlns:p14="http://schemas.microsoft.com/office/powerpoint/2010/main" val="58778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フォルダーと</a:t>
            </a:r>
            <a:r>
              <a:rPr lang="ja-JP" altLang="en-US" dirty="0"/>
              <a:t>ディレクトリー（</a:t>
            </a:r>
            <a:r>
              <a:rPr lang="en-US" altLang="ja-JP" dirty="0"/>
              <a:t>directory</a:t>
            </a:r>
            <a:r>
              <a:rPr lang="ja-JP" altLang="en-US" dirty="0"/>
              <a:t>）の違い</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フォルダー</a:t>
            </a:r>
            <a:r>
              <a:rPr lang="ja-JP" altLang="en-US" dirty="0" smtClean="0"/>
              <a:t>と</a:t>
            </a:r>
            <a:r>
              <a:rPr lang="ja-JP" altLang="ja-JP" dirty="0" smtClean="0"/>
              <a:t>ディレクトリーと同じ意味</a:t>
            </a:r>
            <a:r>
              <a:rPr lang="ja-JP" altLang="en-US" dirty="0" smtClean="0"/>
              <a:t>で使用されている</a:t>
            </a:r>
            <a:endParaRPr lang="en-US" altLang="ja-JP" dirty="0" smtClean="0"/>
          </a:p>
          <a:p>
            <a:pPr lvl="1"/>
            <a:r>
              <a:rPr lang="ja-JP" altLang="ja-JP" dirty="0" smtClean="0"/>
              <a:t>ディレクトリー</a:t>
            </a:r>
            <a:r>
              <a:rPr lang="ja-JP" altLang="en-US" dirty="0" smtClean="0"/>
              <a:t>：</a:t>
            </a:r>
            <a:r>
              <a:rPr lang="ja-JP" altLang="ja-JP" dirty="0" smtClean="0"/>
              <a:t>（</a:t>
            </a:r>
            <a:r>
              <a:rPr lang="ja-JP" altLang="ja-JP" dirty="0"/>
              <a:t>ある地区の）住所氏名録、人名簿あるいは建物案内板</a:t>
            </a:r>
            <a:r>
              <a:rPr lang="ja-JP" altLang="ja-JP" dirty="0" smtClean="0"/>
              <a:t>」</a:t>
            </a:r>
            <a:endParaRPr lang="en-US" altLang="ja-JP" dirty="0" smtClean="0"/>
          </a:p>
          <a:p>
            <a:r>
              <a:rPr lang="ja-JP" altLang="ja-JP" dirty="0" smtClean="0"/>
              <a:t>ファイル</a:t>
            </a:r>
            <a:r>
              <a:rPr lang="ja-JP" altLang="ja-JP" dirty="0"/>
              <a:t>を管理する磁気ディスク上の階層型</a:t>
            </a:r>
            <a:r>
              <a:rPr lang="ja-JP" altLang="ja-JP" dirty="0" smtClean="0"/>
              <a:t>リスト</a:t>
            </a:r>
            <a:endParaRPr lang="en-US" altLang="ja-JP" dirty="0" smtClean="0"/>
          </a:p>
          <a:p>
            <a:r>
              <a:rPr lang="ja-JP" altLang="en-US" dirty="0" smtClean="0"/>
              <a:t>ディレクトリー：</a:t>
            </a:r>
            <a:r>
              <a:rPr lang="en-US" altLang="ja-JP" dirty="0" smtClean="0"/>
              <a:t>UNIX</a:t>
            </a:r>
            <a:r>
              <a:rPr lang="ja-JP" altLang="ja-JP" dirty="0"/>
              <a:t>系や</a:t>
            </a:r>
            <a:r>
              <a:rPr lang="en-US" altLang="ja-JP" dirty="0"/>
              <a:t>MS-DOS</a:t>
            </a:r>
            <a:r>
              <a:rPr lang="ja-JP" altLang="ja-JP" dirty="0"/>
              <a:t>の</a:t>
            </a:r>
            <a:r>
              <a:rPr lang="en-US" altLang="ja-JP" dirty="0"/>
              <a:t>Windows</a:t>
            </a:r>
            <a:r>
              <a:rPr lang="ja-JP" altLang="ja-JP" dirty="0"/>
              <a:t>で</a:t>
            </a:r>
            <a:r>
              <a:rPr lang="ja-JP" altLang="ja-JP" dirty="0" smtClean="0"/>
              <a:t>使われた</a:t>
            </a:r>
            <a:endParaRPr lang="en-US" altLang="ja-JP" dirty="0" smtClean="0"/>
          </a:p>
          <a:p>
            <a:pPr lvl="1"/>
            <a:r>
              <a:rPr lang="ja-JP" altLang="en-US" dirty="0" smtClean="0"/>
              <a:t>サーバー</a:t>
            </a:r>
            <a:r>
              <a:rPr lang="ja-JP" altLang="en-US" dirty="0"/>
              <a:t>で</a:t>
            </a:r>
            <a:r>
              <a:rPr lang="ja-JP" altLang="en-US" dirty="0" smtClean="0"/>
              <a:t>は今でも使われる </a:t>
            </a:r>
            <a:r>
              <a:rPr lang="en-US" altLang="ja-JP" dirty="0" smtClean="0"/>
              <a:t>― </a:t>
            </a:r>
            <a:r>
              <a:rPr lang="ja-JP" altLang="en-US" dirty="0" smtClean="0"/>
              <a:t>例）ルートディレクトリー、サブディレクトリー</a:t>
            </a:r>
            <a:endParaRPr lang="en-US" altLang="ja-JP" dirty="0" smtClean="0"/>
          </a:p>
          <a:p>
            <a:r>
              <a:rPr lang="ja-JP" altLang="ja-JP" dirty="0" smtClean="0"/>
              <a:t>フォルダー</a:t>
            </a:r>
            <a:r>
              <a:rPr lang="ja-JP" altLang="en-US" dirty="0" smtClean="0"/>
              <a:t>：</a:t>
            </a:r>
            <a:r>
              <a:rPr lang="ja-JP" altLang="ja-JP" dirty="0" smtClean="0"/>
              <a:t>最近</a:t>
            </a:r>
            <a:r>
              <a:rPr lang="ja-JP" altLang="ja-JP" dirty="0"/>
              <a:t>の</a:t>
            </a:r>
            <a:r>
              <a:rPr lang="en-US" altLang="ja-JP" dirty="0"/>
              <a:t>Windows</a:t>
            </a:r>
            <a:r>
              <a:rPr lang="ja-JP" altLang="ja-JP" dirty="0"/>
              <a:t>や</a:t>
            </a:r>
            <a:r>
              <a:rPr lang="en-US" altLang="ja-JP" dirty="0"/>
              <a:t>Mac OS</a:t>
            </a:r>
            <a:r>
              <a:rPr lang="ja-JP" altLang="ja-JP" dirty="0" smtClean="0"/>
              <a:t>で</a:t>
            </a:r>
            <a:r>
              <a:rPr lang="ja-JP" altLang="en-US" dirty="0" smtClean="0"/>
              <a:t>使われている</a:t>
            </a:r>
            <a:endParaRPr lang="en-US" altLang="ja-JP" dirty="0" smtClean="0"/>
          </a:p>
          <a:p>
            <a:pPr lvl="1"/>
            <a:r>
              <a:rPr lang="ja-JP" altLang="ja-JP" dirty="0" smtClean="0"/>
              <a:t>アイコン</a:t>
            </a:r>
            <a:r>
              <a:rPr lang="ja-JP" altLang="ja-JP" dirty="0"/>
              <a:t>の形がフォルダーの形をしている</a:t>
            </a:r>
            <a:r>
              <a:rPr lang="ja-JP" altLang="ja-JP" dirty="0" smtClean="0"/>
              <a:t>ため</a:t>
            </a:r>
            <a:endParaRPr lang="ja-JP" altLang="ja-JP" dirty="0"/>
          </a:p>
          <a:p>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4</a:t>
            </a:fld>
            <a:endParaRPr kumimoji="1" lang="ja-JP" altLang="en-US"/>
          </a:p>
        </p:txBody>
      </p:sp>
      <p:pic>
        <p:nvPicPr>
          <p:cNvPr id="7" name="図 6"/>
          <p:cNvPicPr/>
          <p:nvPr/>
        </p:nvPicPr>
        <p:blipFill>
          <a:blip r:embed="rId2">
            <a:extLst>
              <a:ext uri="{28A0092B-C50C-407E-A947-70E740481C1C}">
                <a14:useLocalDpi xmlns:a14="http://schemas.microsoft.com/office/drawing/2010/main" val="0"/>
              </a:ext>
            </a:extLst>
          </a:blip>
          <a:stretch>
            <a:fillRect/>
          </a:stretch>
        </p:blipFill>
        <p:spPr>
          <a:xfrm>
            <a:off x="2627784" y="4725144"/>
            <a:ext cx="609600" cy="704850"/>
          </a:xfrm>
          <a:prstGeom prst="rect">
            <a:avLst/>
          </a:prstGeom>
        </p:spPr>
      </p:pic>
    </p:spTree>
    <p:extLst>
      <p:ext uri="{BB962C8B-B14F-4D97-AF65-F5344CB8AC3E}">
        <p14:creationId xmlns:p14="http://schemas.microsoft.com/office/powerpoint/2010/main" val="376292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t>ライブラリ</a:t>
            </a:r>
            <a:r>
              <a:rPr lang="ja-JP" altLang="en-US" dirty="0" smtClean="0"/>
              <a:t>（</a:t>
            </a:r>
            <a:r>
              <a:rPr lang="en-US" altLang="ja-JP" dirty="0" smtClean="0"/>
              <a:t>library</a:t>
            </a:r>
            <a:r>
              <a:rPr lang="ja-JP" altLang="en-US" dirty="0" smtClean="0"/>
              <a:t>）</a:t>
            </a:r>
            <a:r>
              <a:rPr lang="ja-JP" altLang="ja-JP" dirty="0" smtClean="0"/>
              <a:t>と</a:t>
            </a:r>
            <a:r>
              <a:rPr lang="ja-JP" altLang="ja-JP" dirty="0"/>
              <a:t>は</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5</a:t>
            </a:fld>
            <a:endParaRPr kumimoji="1" lang="ja-JP" altLang="en-US"/>
          </a:p>
        </p:txBody>
      </p:sp>
      <p:pic>
        <p:nvPicPr>
          <p:cNvPr id="7" name="コンテンツ プレースホルダー 6"/>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457200" y="2407350"/>
            <a:ext cx="8229600" cy="3829962"/>
          </a:xfrm>
          <a:prstGeom prst="rect">
            <a:avLst/>
          </a:prstGeom>
        </p:spPr>
      </p:pic>
      <p:sp>
        <p:nvSpPr>
          <p:cNvPr id="8" name="正方形/長方形 7"/>
          <p:cNvSpPr/>
          <p:nvPr/>
        </p:nvSpPr>
        <p:spPr>
          <a:xfrm>
            <a:off x="467544" y="1412776"/>
            <a:ext cx="8208912" cy="923330"/>
          </a:xfrm>
          <a:prstGeom prst="rect">
            <a:avLst/>
          </a:prstGeom>
        </p:spPr>
        <p:txBody>
          <a:bodyPr wrap="square">
            <a:spAutoFit/>
          </a:bodyPr>
          <a:lstStyle/>
          <a:p>
            <a:pPr marL="285750" indent="-285750">
              <a:buFont typeface="Wingdings" pitchFamily="2" charset="2"/>
              <a:buChar char="l"/>
            </a:pPr>
            <a:r>
              <a:rPr lang="en-US" altLang="ja-JP" dirty="0"/>
              <a:t>Windows 7</a:t>
            </a:r>
            <a:r>
              <a:rPr lang="ja-JP" altLang="en-US" dirty="0"/>
              <a:t>の</a:t>
            </a:r>
            <a:r>
              <a:rPr lang="ja-JP" altLang="en-US" dirty="0" smtClean="0"/>
              <a:t>新機能</a:t>
            </a:r>
            <a:endParaRPr lang="en-US" altLang="ja-JP" dirty="0" smtClean="0"/>
          </a:p>
          <a:p>
            <a:pPr marL="285750" indent="-285750">
              <a:buFont typeface="Wingdings" pitchFamily="2" charset="2"/>
              <a:buChar char="l"/>
            </a:pPr>
            <a:r>
              <a:rPr lang="en-US" altLang="ja-JP" dirty="0" smtClean="0"/>
              <a:t>PC</a:t>
            </a:r>
            <a:r>
              <a:rPr lang="ja-JP" altLang="en-US" dirty="0"/>
              <a:t>またはネットワーク全体に散らばったファイルを一か所で管理する仮想</a:t>
            </a:r>
            <a:r>
              <a:rPr lang="ja-JP" altLang="en-US" dirty="0" smtClean="0"/>
              <a:t>フォルダー</a:t>
            </a:r>
            <a:endParaRPr lang="ja-JP" altLang="en-US" dirty="0"/>
          </a:p>
          <a:p>
            <a:pPr marL="285750" indent="-285750">
              <a:buFont typeface="Wingdings" pitchFamily="2" charset="2"/>
              <a:buChar char="l"/>
            </a:pPr>
            <a:r>
              <a:rPr lang="ja-JP" altLang="en-US" dirty="0" smtClean="0"/>
              <a:t>項目</a:t>
            </a:r>
            <a:r>
              <a:rPr lang="ja-JP" altLang="en-US" dirty="0"/>
              <a:t>を実際に保存するのではなく、項目が保存されているフォルダーを</a:t>
            </a:r>
            <a:r>
              <a:rPr lang="ja-JP" altLang="en-US" dirty="0" smtClean="0"/>
              <a:t>監視する</a:t>
            </a:r>
            <a:endParaRPr lang="ja-JP" altLang="en-US" dirty="0"/>
          </a:p>
        </p:txBody>
      </p:sp>
      <p:sp>
        <p:nvSpPr>
          <p:cNvPr id="9" name="正方形/長方形 8"/>
          <p:cNvSpPr/>
          <p:nvPr/>
        </p:nvSpPr>
        <p:spPr>
          <a:xfrm>
            <a:off x="468000" y="6320353"/>
            <a:ext cx="8208000" cy="276999"/>
          </a:xfrm>
          <a:prstGeom prst="rect">
            <a:avLst/>
          </a:prstGeom>
        </p:spPr>
        <p:txBody>
          <a:bodyPr>
            <a:spAutoFit/>
          </a:bodyPr>
          <a:lstStyle/>
          <a:p>
            <a:r>
              <a:rPr lang="en-US" altLang="ja-JP" sz="1200" dirty="0"/>
              <a:t>Windows 7</a:t>
            </a:r>
            <a:r>
              <a:rPr lang="ja-JP" altLang="en-US" sz="1200" dirty="0"/>
              <a:t>のライブラリに</a:t>
            </a:r>
            <a:r>
              <a:rPr lang="ja-JP" altLang="en-US" sz="1200" dirty="0" smtClean="0"/>
              <a:t>ついて：</a:t>
            </a:r>
            <a:r>
              <a:rPr lang="en-US" altLang="ja-JP" sz="1200" dirty="0" smtClean="0">
                <a:hlinkClick r:id="rId4"/>
              </a:rPr>
              <a:t>http</a:t>
            </a:r>
            <a:r>
              <a:rPr lang="en-US" altLang="ja-JP" sz="1200" dirty="0">
                <a:hlinkClick r:id="rId4"/>
              </a:rPr>
              <a:t>://windows.microsoft.com/ja-JP/windows7/products/features/libraries</a:t>
            </a:r>
            <a:endParaRPr lang="ja-JP" altLang="en-US" sz="1200" dirty="0"/>
          </a:p>
        </p:txBody>
      </p:sp>
    </p:spTree>
    <p:extLst>
      <p:ext uri="{BB962C8B-B14F-4D97-AF65-F5344CB8AC3E}">
        <p14:creationId xmlns:p14="http://schemas.microsoft.com/office/powerpoint/2010/main" val="402412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フォルダー・ファイルの名前に必要な情報は</a:t>
            </a:r>
            <a:endParaRPr kumimoji="1" lang="ja-JP" altLang="en-US" dirty="0"/>
          </a:p>
        </p:txBody>
      </p:sp>
      <p:sp>
        <p:nvSpPr>
          <p:cNvPr id="3" name="コンテンツ プレースホルダー 2"/>
          <p:cNvSpPr>
            <a:spLocks noGrp="1"/>
          </p:cNvSpPr>
          <p:nvPr>
            <p:ph idx="1"/>
          </p:nvPr>
        </p:nvSpPr>
        <p:spPr/>
        <p:txBody>
          <a:bodyPr/>
          <a:lstStyle/>
          <a:p>
            <a:r>
              <a:rPr lang="ja-JP" altLang="en-US" dirty="0"/>
              <a:t>６</a:t>
            </a:r>
            <a:r>
              <a:rPr lang="en-US" altLang="ja-JP" dirty="0"/>
              <a:t>W</a:t>
            </a:r>
            <a:r>
              <a:rPr lang="ja-JP" altLang="en-US" dirty="0"/>
              <a:t>２</a:t>
            </a:r>
            <a:r>
              <a:rPr lang="en-US" altLang="ja-JP" dirty="0"/>
              <a:t>H</a:t>
            </a:r>
            <a:r>
              <a:rPr lang="ja-JP" altLang="en-US" dirty="0"/>
              <a:t>の原則</a:t>
            </a:r>
          </a:p>
          <a:p>
            <a:pPr marL="457200" indent="-457200">
              <a:buFont typeface="+mj-lt"/>
              <a:buAutoNum type="arabicPeriod"/>
            </a:pPr>
            <a:r>
              <a:rPr lang="en-US" altLang="ja-JP" dirty="0" smtClean="0"/>
              <a:t>when</a:t>
            </a:r>
            <a:r>
              <a:rPr lang="ja-JP" altLang="en-US" dirty="0"/>
              <a:t>（いつ）</a:t>
            </a:r>
          </a:p>
          <a:p>
            <a:pPr marL="457200" indent="-457200">
              <a:buFont typeface="+mj-lt"/>
              <a:buAutoNum type="arabicPeriod"/>
            </a:pPr>
            <a:r>
              <a:rPr lang="en-US" altLang="ja-JP" dirty="0" smtClean="0"/>
              <a:t>where</a:t>
            </a:r>
            <a:r>
              <a:rPr lang="ja-JP" altLang="en-US" dirty="0"/>
              <a:t>（どこで）</a:t>
            </a:r>
          </a:p>
          <a:p>
            <a:pPr marL="457200" indent="-457200">
              <a:buFont typeface="+mj-lt"/>
              <a:buAutoNum type="arabicPeriod"/>
            </a:pPr>
            <a:r>
              <a:rPr lang="en-US" altLang="ja-JP" dirty="0" smtClean="0"/>
              <a:t>who</a:t>
            </a:r>
            <a:r>
              <a:rPr lang="ja-JP" altLang="en-US" dirty="0"/>
              <a:t>（だれが）</a:t>
            </a:r>
          </a:p>
          <a:p>
            <a:pPr marL="457200" indent="-457200">
              <a:buFont typeface="+mj-lt"/>
              <a:buAutoNum type="arabicPeriod"/>
            </a:pPr>
            <a:r>
              <a:rPr lang="en-US" altLang="ja-JP" dirty="0" smtClean="0"/>
              <a:t>whom</a:t>
            </a:r>
            <a:r>
              <a:rPr lang="ja-JP" altLang="en-US" dirty="0"/>
              <a:t>（だれに）</a:t>
            </a:r>
          </a:p>
          <a:p>
            <a:pPr marL="457200" indent="-457200">
              <a:buFont typeface="+mj-lt"/>
              <a:buAutoNum type="arabicPeriod"/>
            </a:pPr>
            <a:r>
              <a:rPr lang="en-US" altLang="ja-JP" dirty="0" smtClean="0"/>
              <a:t>what</a:t>
            </a:r>
            <a:r>
              <a:rPr lang="ja-JP" altLang="en-US" dirty="0"/>
              <a:t>（なにを）</a:t>
            </a:r>
          </a:p>
          <a:p>
            <a:pPr marL="457200" indent="-457200">
              <a:buFont typeface="+mj-lt"/>
              <a:buAutoNum type="arabicPeriod"/>
            </a:pPr>
            <a:r>
              <a:rPr lang="en-US" altLang="ja-JP" dirty="0" smtClean="0"/>
              <a:t>why</a:t>
            </a:r>
            <a:r>
              <a:rPr lang="ja-JP" altLang="en-US" dirty="0"/>
              <a:t>（なぜ）</a:t>
            </a:r>
          </a:p>
          <a:p>
            <a:pPr marL="457200" indent="-457200">
              <a:buFont typeface="+mj-lt"/>
              <a:buAutoNum type="arabicPeriod"/>
            </a:pPr>
            <a:r>
              <a:rPr lang="en-US" altLang="ja-JP" dirty="0" smtClean="0"/>
              <a:t>how</a:t>
            </a:r>
            <a:r>
              <a:rPr lang="ja-JP" altLang="en-US" dirty="0"/>
              <a:t>（どのように）</a:t>
            </a:r>
          </a:p>
          <a:p>
            <a:pPr marL="457200" indent="-457200">
              <a:buFont typeface="+mj-lt"/>
              <a:buAutoNum type="arabicPeriod"/>
            </a:pPr>
            <a:r>
              <a:rPr lang="en-US" altLang="ja-JP" dirty="0" smtClean="0"/>
              <a:t>how </a:t>
            </a:r>
            <a:r>
              <a:rPr lang="en-US" altLang="ja-JP" dirty="0"/>
              <a:t>much</a:t>
            </a:r>
            <a:r>
              <a:rPr lang="ja-JP" altLang="en-US" dirty="0"/>
              <a:t>（いくらで）</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6</a:t>
            </a:fld>
            <a:endParaRPr kumimoji="1" lang="ja-JP" altLang="en-US"/>
          </a:p>
        </p:txBody>
      </p:sp>
    </p:spTree>
    <p:extLst>
      <p:ext uri="{BB962C8B-B14F-4D97-AF65-F5344CB8AC3E}">
        <p14:creationId xmlns:p14="http://schemas.microsoft.com/office/powerpoint/2010/main" val="525051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カテゴリー別に名前を付ける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カテゴリー別にフォルダー・ファイル名付ける方法があります</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7</a:t>
            </a:fld>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2052266923"/>
              </p:ext>
            </p:extLst>
          </p:nvPr>
        </p:nvGraphicFramePr>
        <p:xfrm>
          <a:off x="467544" y="2204864"/>
          <a:ext cx="8136904" cy="2966720"/>
        </p:xfrm>
        <a:graphic>
          <a:graphicData uri="http://schemas.openxmlformats.org/drawingml/2006/table">
            <a:tbl>
              <a:tblPr firstRow="1" bandRow="1">
                <a:tableStyleId>{21E4AEA4-8DFA-4A89-87EB-49C32662AFE0}</a:tableStyleId>
              </a:tblPr>
              <a:tblGrid>
                <a:gridCol w="2603809"/>
                <a:gridCol w="5533095"/>
              </a:tblGrid>
              <a:tr h="370840">
                <a:tc>
                  <a:txBody>
                    <a:bodyPr/>
                    <a:lstStyle/>
                    <a:p>
                      <a:pPr algn="ctr"/>
                      <a:r>
                        <a:rPr kumimoji="1" lang="ja-JP" altLang="en-US" dirty="0" smtClean="0"/>
                        <a:t>カテゴリー</a:t>
                      </a:r>
                      <a:endParaRPr kumimoji="1" lang="ja-JP" altLang="en-US" dirty="0"/>
                    </a:p>
                  </a:txBody>
                  <a:tcPr anchor="ctr"/>
                </a:tc>
                <a:tc>
                  <a:txBody>
                    <a:bodyPr/>
                    <a:lstStyle/>
                    <a:p>
                      <a:pPr algn="ctr"/>
                      <a:r>
                        <a:rPr kumimoji="1" lang="ja-JP" altLang="en-US" dirty="0" smtClean="0"/>
                        <a:t>対称ドキュメント</a:t>
                      </a:r>
                      <a:endParaRPr kumimoji="1" lang="ja-JP" altLang="en-US" dirty="0"/>
                    </a:p>
                  </a:txBody>
                  <a:tcPr anchor="ctr"/>
                </a:tc>
              </a:tr>
              <a:tr h="370840">
                <a:tc>
                  <a:txBody>
                    <a:bodyPr/>
                    <a:lstStyle/>
                    <a:p>
                      <a:r>
                        <a:rPr lang="ja-JP" altLang="en-US" dirty="0" smtClean="0"/>
                        <a:t>名前別（相手先別）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契約先などの相手の名前、組織名、地区名、商品名</a:t>
                      </a:r>
                      <a:endParaRPr kumimoji="1" lang="ja-JP" altLang="en-US" dirty="0"/>
                    </a:p>
                  </a:txBody>
                  <a:tcPr/>
                </a:tc>
              </a:tr>
              <a:tr h="370840">
                <a:tc>
                  <a:txBody>
                    <a:bodyPr/>
                    <a:lstStyle/>
                    <a:p>
                      <a:r>
                        <a:rPr lang="ja-JP" altLang="en-US" dirty="0" smtClean="0"/>
                        <a:t>時系列別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年度別、月別</a:t>
                      </a:r>
                      <a:endParaRPr kumimoji="1" lang="ja-JP" altLang="en-US" dirty="0"/>
                    </a:p>
                  </a:txBody>
                  <a:tcPr/>
                </a:tc>
              </a:tr>
              <a:tr h="370840">
                <a:tc>
                  <a:txBody>
                    <a:bodyPr/>
                    <a:lstStyle/>
                    <a:p>
                      <a:r>
                        <a:rPr lang="ja-JP" altLang="en-US" dirty="0" smtClean="0"/>
                        <a:t>記号・番号別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図面。伝票</a:t>
                      </a:r>
                      <a:endParaRPr kumimoji="1" lang="ja-JP" altLang="en-US" dirty="0"/>
                    </a:p>
                  </a:txBody>
                  <a:tcPr/>
                </a:tc>
              </a:tr>
              <a:tr h="370840">
                <a:tc>
                  <a:txBody>
                    <a:bodyPr/>
                    <a:lstStyle/>
                    <a:p>
                      <a:r>
                        <a:rPr lang="ja-JP" altLang="en-US" dirty="0" smtClean="0"/>
                        <a:t>表題別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文書の表題。伝票</a:t>
                      </a:r>
                      <a:endParaRPr kumimoji="1" lang="ja-JP" altLang="en-US" dirty="0"/>
                    </a:p>
                  </a:txBody>
                  <a:tcPr/>
                </a:tc>
              </a:tr>
              <a:tr h="370840">
                <a:tc>
                  <a:txBody>
                    <a:bodyPr/>
                    <a:lstStyle/>
                    <a:p>
                      <a:r>
                        <a:rPr lang="ja-JP" altLang="en-US" dirty="0" smtClean="0"/>
                        <a:t>一件別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工事や契約など、プロジェクト</a:t>
                      </a:r>
                      <a:endParaRPr kumimoji="1" lang="ja-JP" altLang="en-US" dirty="0"/>
                    </a:p>
                  </a:txBody>
                  <a:tcPr/>
                </a:tc>
              </a:tr>
              <a:tr h="370840">
                <a:tc>
                  <a:txBody>
                    <a:bodyPr/>
                    <a:lstStyle/>
                    <a:p>
                      <a:r>
                        <a:rPr lang="ja-JP" altLang="en-US" dirty="0" smtClean="0"/>
                        <a:t>形式別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統計、資料、申請、方向</a:t>
                      </a:r>
                      <a:endParaRPr kumimoji="1" lang="ja-JP" altLang="en-US" dirty="0"/>
                    </a:p>
                  </a:txBody>
                  <a:tcPr/>
                </a:tc>
              </a:tr>
              <a:tr h="370840">
                <a:tc>
                  <a:txBody>
                    <a:bodyPr/>
                    <a:lstStyle/>
                    <a:p>
                      <a:r>
                        <a:rPr lang="ja-JP" altLang="en-US" dirty="0" smtClean="0"/>
                        <a:t>業務機能別</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人事、経理など利用する業務で</a:t>
                      </a:r>
                      <a:endParaRPr kumimoji="1" lang="ja-JP" altLang="en-US" dirty="0"/>
                    </a:p>
                  </a:txBody>
                  <a:tcPr/>
                </a:tc>
              </a:tr>
            </a:tbl>
          </a:graphicData>
        </a:graphic>
      </p:graphicFrame>
    </p:spTree>
    <p:extLst>
      <p:ext uri="{BB962C8B-B14F-4D97-AF65-F5344CB8AC3E}">
        <p14:creationId xmlns:p14="http://schemas.microsoft.com/office/powerpoint/2010/main" val="3155365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フォルダー、ファイル名は日本語、英語？</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コンピュータの</a:t>
            </a:r>
            <a:r>
              <a:rPr kumimoji="1" lang="en-US" altLang="ja-JP" dirty="0" smtClean="0"/>
              <a:t>OS</a:t>
            </a:r>
            <a:r>
              <a:rPr kumimoji="1" lang="ja-JP" altLang="en-US" dirty="0" smtClean="0"/>
              <a:t>やソフトウェアによっては日本語が問題</a:t>
            </a:r>
            <a:endParaRPr kumimoji="1" lang="en-US" altLang="ja-JP" dirty="0" smtClean="0"/>
          </a:p>
          <a:p>
            <a:pPr lvl="1"/>
            <a:r>
              <a:rPr lang="en-US" altLang="ja-JP" dirty="0" smtClean="0"/>
              <a:t>Web</a:t>
            </a:r>
            <a:r>
              <a:rPr lang="ja-JP" altLang="en-US" dirty="0" smtClean="0"/>
              <a:t>サーバー</a:t>
            </a:r>
            <a:endParaRPr lang="en-US" altLang="ja-JP" dirty="0" smtClean="0"/>
          </a:p>
          <a:p>
            <a:pPr lvl="2"/>
            <a:r>
              <a:rPr lang="en-US" altLang="ja-JP" dirty="0" smtClean="0"/>
              <a:t>UNIX</a:t>
            </a:r>
            <a:r>
              <a:rPr lang="ja-JP" altLang="en-US" dirty="0" smtClean="0"/>
              <a:t>系</a:t>
            </a:r>
            <a:r>
              <a:rPr lang="en-US" altLang="ja-JP" dirty="0" smtClean="0"/>
              <a:t>FreeBSD</a:t>
            </a:r>
            <a:r>
              <a:rPr lang="ja-JP" altLang="en-US" dirty="0" smtClean="0"/>
              <a:t>では、日本語は使えない（英数と記号「</a:t>
            </a:r>
            <a:r>
              <a:rPr lang="en-US" altLang="ja-JP" dirty="0" smtClean="0"/>
              <a:t>-</a:t>
            </a:r>
            <a:r>
              <a:rPr lang="ja-JP" altLang="en-US" dirty="0" smtClean="0"/>
              <a:t>」「</a:t>
            </a:r>
            <a:r>
              <a:rPr lang="en-US" altLang="ja-JP" dirty="0" smtClean="0"/>
              <a:t>.</a:t>
            </a:r>
            <a:r>
              <a:rPr lang="ja-JP" altLang="en-US" dirty="0" smtClean="0"/>
              <a:t>」「</a:t>
            </a:r>
            <a:r>
              <a:rPr lang="en-US" altLang="ja-JP" dirty="0" smtClean="0"/>
              <a:t>_</a:t>
            </a:r>
            <a:r>
              <a:rPr lang="ja-JP" altLang="en-US" dirty="0" smtClean="0"/>
              <a:t>」のみ）</a:t>
            </a:r>
            <a:endParaRPr lang="en-US" altLang="ja-JP" dirty="0" smtClean="0"/>
          </a:p>
          <a:p>
            <a:pPr lvl="1"/>
            <a:r>
              <a:rPr kumimoji="1" lang="en-US" altLang="ja-JP" dirty="0" smtClean="0"/>
              <a:t>Acrobat8/Adobe Reader8</a:t>
            </a:r>
          </a:p>
          <a:p>
            <a:pPr lvl="2"/>
            <a:r>
              <a:rPr lang="ja-JP" altLang="en-US" dirty="0"/>
              <a:t>ファイル名やフォルダ名に日本語が含まれているとブラウザで </a:t>
            </a:r>
            <a:r>
              <a:rPr lang="en-US" altLang="ja-JP" dirty="0"/>
              <a:t>PDF </a:t>
            </a:r>
            <a:r>
              <a:rPr lang="ja-JP" altLang="en-US" dirty="0"/>
              <a:t>ファイルを</a:t>
            </a:r>
            <a:r>
              <a:rPr lang="ja-JP" altLang="en-US" dirty="0" smtClean="0"/>
              <a:t>開けない （</a:t>
            </a:r>
            <a:r>
              <a:rPr lang="en-US" altLang="ja-JP" dirty="0" smtClean="0"/>
              <a:t>Acrobat9/Adobe Reader9</a:t>
            </a:r>
            <a:r>
              <a:rPr lang="ja-JP" altLang="en-US" dirty="0" smtClean="0"/>
              <a:t>では修正）</a:t>
            </a:r>
            <a:endParaRPr lang="en-US" altLang="ja-JP" dirty="0" smtClean="0"/>
          </a:p>
          <a:p>
            <a:pPr lvl="2"/>
            <a:r>
              <a:rPr lang="en-US" altLang="ja-JP" dirty="0" smtClean="0">
                <a:hlinkClick r:id="rId2"/>
              </a:rPr>
              <a:t>http</a:t>
            </a:r>
            <a:r>
              <a:rPr lang="en-US" altLang="ja-JP" dirty="0">
                <a:hlinkClick r:id="rId2"/>
              </a:rPr>
              <a:t>://</a:t>
            </a:r>
            <a:r>
              <a:rPr lang="en-US" altLang="ja-JP" dirty="0" smtClean="0">
                <a:hlinkClick r:id="rId2"/>
              </a:rPr>
              <a:t>kb2.adobe.com/jp/cps/233/233925.html</a:t>
            </a:r>
            <a:endParaRPr lang="en-US" altLang="ja-JP" dirty="0" smtClean="0"/>
          </a:p>
          <a:p>
            <a:pPr lvl="1"/>
            <a:r>
              <a:rPr lang="en-US" altLang="ja-JP" dirty="0" smtClean="0"/>
              <a:t>Microsoft ASP.NET</a:t>
            </a:r>
          </a:p>
          <a:p>
            <a:pPr lvl="2"/>
            <a:r>
              <a:rPr lang="ja-JP" altLang="en-US" dirty="0"/>
              <a:t>ファイルをダウンロードする </a:t>
            </a:r>
            <a:r>
              <a:rPr lang="en-US" altLang="ja-JP" dirty="0"/>
              <a:t>ASP.NET </a:t>
            </a:r>
            <a:r>
              <a:rPr lang="ja-JP" altLang="en-US" dirty="0"/>
              <a:t>ページで日本語ファイル名が文字化け</a:t>
            </a:r>
            <a:r>
              <a:rPr lang="ja-JP" altLang="en-US" dirty="0" smtClean="0"/>
              <a:t>する</a:t>
            </a:r>
            <a:endParaRPr lang="en-US" altLang="ja-JP" dirty="0" smtClean="0"/>
          </a:p>
          <a:p>
            <a:pPr lvl="2"/>
            <a:r>
              <a:rPr lang="en-US" altLang="ja-JP" dirty="0">
                <a:hlinkClick r:id="rId3"/>
              </a:rPr>
              <a:t>http://</a:t>
            </a:r>
            <a:r>
              <a:rPr lang="en-US" altLang="ja-JP" dirty="0" smtClean="0">
                <a:hlinkClick r:id="rId3"/>
              </a:rPr>
              <a:t>support.microsoft.com/kb/436616/ja</a:t>
            </a:r>
            <a:endParaRPr lang="en-US" altLang="ja-JP" dirty="0" smtClean="0"/>
          </a:p>
          <a:p>
            <a:pPr lvl="2"/>
            <a:endParaRPr kumimoji="1" lang="en-US" altLang="ja-JP" dirty="0"/>
          </a:p>
          <a:p>
            <a:r>
              <a:rPr lang="en-US" altLang="ja-JP" dirty="0" smtClean="0"/>
              <a:t>OS</a:t>
            </a:r>
            <a:r>
              <a:rPr lang="ja-JP" altLang="en-US" dirty="0" smtClean="0"/>
              <a:t>やソフトウェアで文字コードの取り扱いが異なる</a:t>
            </a:r>
            <a:endParaRPr lang="en-US" altLang="ja-JP" dirty="0" smtClean="0"/>
          </a:p>
          <a:p>
            <a:r>
              <a:rPr kumimoji="1" lang="ja-JP" altLang="en-US" dirty="0" smtClean="0"/>
              <a:t>ブラウザー</a:t>
            </a:r>
            <a:r>
              <a:rPr lang="ja-JP" altLang="en-US" dirty="0" smtClean="0"/>
              <a:t>でファイルを表示する場合は、最新のブラブザーを</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8</a:t>
            </a:fld>
            <a:endParaRPr kumimoji="1" lang="ja-JP" altLang="en-US"/>
          </a:p>
        </p:txBody>
      </p:sp>
    </p:spTree>
    <p:extLst>
      <p:ext uri="{BB962C8B-B14F-4D97-AF65-F5344CB8AC3E}">
        <p14:creationId xmlns:p14="http://schemas.microsoft.com/office/powerpoint/2010/main" val="613124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ファイル名の語句を区切り</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2012/7/4</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SystemKOMACO Ver1.1</a:t>
            </a:r>
            <a:endParaRPr kumimoji="1" lang="ja-JP" altLang="en-US"/>
          </a:p>
        </p:txBody>
      </p:sp>
      <p:sp>
        <p:nvSpPr>
          <p:cNvPr id="6" name="スライド番号プレースホルダー 5"/>
          <p:cNvSpPr>
            <a:spLocks noGrp="1"/>
          </p:cNvSpPr>
          <p:nvPr>
            <p:ph type="sldNum" sz="quarter" idx="12"/>
          </p:nvPr>
        </p:nvSpPr>
        <p:spPr/>
        <p:txBody>
          <a:bodyPr/>
          <a:lstStyle/>
          <a:p>
            <a:fld id="{348457A7-CE04-4073-90D6-18537CA9A074}" type="slidenum">
              <a:rPr kumimoji="1" lang="ja-JP" altLang="en-US" smtClean="0"/>
              <a:t>9</a:t>
            </a:fld>
            <a:endParaRPr kumimoji="1" lang="ja-JP" altLang="en-US"/>
          </a:p>
        </p:txBody>
      </p:sp>
      <p:sp>
        <p:nvSpPr>
          <p:cNvPr id="9" name="コンテンツ プレースホルダー 8"/>
          <p:cNvSpPr>
            <a:spLocks noGrp="1"/>
          </p:cNvSpPr>
          <p:nvPr>
            <p:ph idx="1"/>
          </p:nvPr>
        </p:nvSpPr>
        <p:spPr/>
        <p:txBody>
          <a:bodyPr/>
          <a:lstStyle/>
          <a:p>
            <a:r>
              <a:rPr kumimoji="1" lang="ja-JP" altLang="en-US" dirty="0" smtClean="0"/>
              <a:t>ファイル名の語句を「意味」ごとに分けると見やすくなる</a:t>
            </a:r>
            <a:endParaRPr kumimoji="1" lang="en-US" altLang="ja-JP" dirty="0" smtClean="0"/>
          </a:p>
          <a:p>
            <a:pPr lvl="1">
              <a:buFont typeface="Wingdings" pitchFamily="2" charset="2"/>
              <a:buChar char="Ø"/>
            </a:pPr>
            <a:r>
              <a:rPr kumimoji="1" lang="ja-JP" altLang="en-US" dirty="0" smtClean="0"/>
              <a:t>区切り文字の基本は、「</a:t>
            </a:r>
            <a:r>
              <a:rPr kumimoji="1" lang="en-US" altLang="ja-JP" dirty="0" smtClean="0"/>
              <a:t>-</a:t>
            </a:r>
            <a:r>
              <a:rPr lang="ja-JP" altLang="en-US" dirty="0"/>
              <a:t>（</a:t>
            </a:r>
            <a:r>
              <a:rPr kumimoji="1" lang="ja-JP" altLang="en-US" dirty="0" smtClean="0"/>
              <a:t>ハイホン）」と「</a:t>
            </a:r>
            <a:r>
              <a:rPr kumimoji="1" lang="en-US" altLang="ja-JP" dirty="0" smtClean="0"/>
              <a:t>_</a:t>
            </a:r>
            <a:r>
              <a:rPr kumimoji="1" lang="ja-JP" altLang="en-US" dirty="0" smtClean="0"/>
              <a:t>（アンダーバー）」</a:t>
            </a:r>
            <a:endParaRPr kumimoji="1" lang="en-US" altLang="ja-JP" dirty="0" smtClean="0"/>
          </a:p>
          <a:p>
            <a:pPr lvl="1">
              <a:buFont typeface="Wingdings" pitchFamily="2" charset="2"/>
              <a:buChar char="Ø"/>
            </a:pPr>
            <a:r>
              <a:rPr lang="ja-JP" altLang="en-US" dirty="0" smtClean="0"/>
              <a:t>「</a:t>
            </a:r>
            <a:r>
              <a:rPr lang="en-US" altLang="ja-JP" dirty="0" smtClean="0"/>
              <a:t>.</a:t>
            </a:r>
            <a:r>
              <a:rPr lang="ja-JP" altLang="en-US" dirty="0" smtClean="0"/>
              <a:t>（ピリオド）」は、ファイル名と拡張子区切りに使用</a:t>
            </a:r>
            <a:endParaRPr lang="en-US" altLang="ja-JP" dirty="0" smtClean="0"/>
          </a:p>
          <a:p>
            <a:endParaRPr lang="en-US" altLang="ja-JP" dirty="0"/>
          </a:p>
          <a:p>
            <a:r>
              <a:rPr lang="ja-JP" altLang="en-US" dirty="0" smtClean="0"/>
              <a:t>区切りに使用する文字には注意が必用</a:t>
            </a:r>
            <a:endParaRPr lang="en-US" altLang="ja-JP" dirty="0" smtClean="0"/>
          </a:p>
          <a:p>
            <a:pPr lvl="1">
              <a:buFont typeface="Wingdings" pitchFamily="2" charset="2"/>
              <a:buChar char="Ø"/>
            </a:pPr>
            <a:r>
              <a:rPr kumimoji="1" lang="ja-JP" altLang="en-US" dirty="0" smtClean="0"/>
              <a:t>「ファイル名を付けて保存」で「・（中点）」、「。（句点）」は入力不可</a:t>
            </a:r>
            <a:endParaRPr kumimoji="1" lang="en-US" altLang="ja-JP" dirty="0" smtClean="0"/>
          </a:p>
          <a:p>
            <a:pPr lvl="2">
              <a:buFont typeface="Wingdings" pitchFamily="2" charset="2"/>
              <a:buChar char="Ø"/>
            </a:pPr>
            <a:r>
              <a:rPr lang="ja-JP" altLang="en-US" dirty="0" smtClean="0"/>
              <a:t>保存後名前の変更で使用可能</a:t>
            </a:r>
            <a:endParaRPr lang="en-US" altLang="ja-JP" dirty="0" smtClean="0"/>
          </a:p>
          <a:p>
            <a:pPr lvl="1">
              <a:buFont typeface="Wingdings" pitchFamily="2" charset="2"/>
              <a:buChar char="Ø"/>
            </a:pPr>
            <a:r>
              <a:rPr kumimoji="1" lang="ja-JP" altLang="en-US" dirty="0" smtClean="0"/>
              <a:t>全角</a:t>
            </a:r>
            <a:r>
              <a:rPr kumimoji="1" lang="ja-JP" altLang="en-US" dirty="0" smtClean="0">
                <a:sym typeface="Wingdings" pitchFamily="2" charset="2"/>
              </a:rPr>
              <a:t>「；（セミコロン）」は可能だが、</a:t>
            </a:r>
            <a:r>
              <a:rPr lang="ja-JP" altLang="en-US" dirty="0" smtClean="0"/>
              <a:t>「</a:t>
            </a:r>
            <a:r>
              <a:rPr lang="ja-JP" altLang="en-US" dirty="0">
                <a:sym typeface="Wingdings" pitchFamily="2" charset="2"/>
              </a:rPr>
              <a:t>：（コロン）</a:t>
            </a:r>
            <a:r>
              <a:rPr lang="ja-JP" altLang="en-US" dirty="0" smtClean="0">
                <a:sym typeface="Wingdings" pitchFamily="2" charset="2"/>
              </a:rPr>
              <a:t>」は不可。</a:t>
            </a:r>
            <a:endParaRPr kumimoji="1" lang="en-US" altLang="ja-JP" dirty="0" smtClean="0">
              <a:sym typeface="Wingdings" pitchFamily="2" charset="2"/>
            </a:endParaRPr>
          </a:p>
          <a:p>
            <a:pPr lvl="1">
              <a:buFont typeface="Wingdings" pitchFamily="2" charset="2"/>
              <a:buChar char="Ø"/>
            </a:pPr>
            <a:r>
              <a:rPr lang="ja-JP" altLang="en-US" dirty="0" smtClean="0">
                <a:sym typeface="Wingdings" pitchFamily="2" charset="2"/>
              </a:rPr>
              <a:t>半角全角スペースは入力可能だが見えない</a:t>
            </a:r>
            <a:endParaRPr lang="en-US" altLang="ja-JP" dirty="0" smtClean="0">
              <a:sym typeface="Wingdings" pitchFamily="2" charset="2"/>
            </a:endParaRPr>
          </a:p>
          <a:p>
            <a:pPr lvl="1">
              <a:buFont typeface="Wingdings" pitchFamily="2" charset="2"/>
              <a:buChar char="Ø"/>
            </a:pPr>
            <a:r>
              <a:rPr kumimoji="1" lang="ja-JP" altLang="en-US" dirty="0" smtClean="0">
                <a:sym typeface="Wingdings" pitchFamily="2" charset="2"/>
              </a:rPr>
              <a:t>保存先サーバーの制限</a:t>
            </a:r>
            <a:r>
              <a:rPr kumimoji="1" lang="en-US" altLang="ja-JP" dirty="0" smtClean="0">
                <a:sym typeface="Wingdings" pitchFamily="2" charset="2"/>
              </a:rPr>
              <a:t>(</a:t>
            </a:r>
            <a:r>
              <a:rPr kumimoji="1" lang="ja-JP" altLang="en-US" dirty="0" smtClean="0">
                <a:sym typeface="Wingdings" pitchFamily="2" charset="2"/>
              </a:rPr>
              <a:t>障害）はないか？</a:t>
            </a:r>
            <a:endParaRPr kumimoji="1" lang="en-US" altLang="ja-JP" dirty="0" smtClean="0">
              <a:sym typeface="Wingdings" pitchFamily="2" charset="2"/>
            </a:endParaRPr>
          </a:p>
          <a:p>
            <a:pPr lvl="1">
              <a:buFont typeface="Wingdings" pitchFamily="2" charset="2"/>
              <a:buChar char="Ø"/>
            </a:pPr>
            <a:r>
              <a:rPr lang="ja-JP" altLang="en-US" dirty="0">
                <a:sym typeface="Wingdings" pitchFamily="2" charset="2"/>
              </a:rPr>
              <a:t>ファイルを</a:t>
            </a:r>
            <a:r>
              <a:rPr lang="ja-JP" altLang="en-US" dirty="0" smtClean="0">
                <a:sym typeface="Wingdings" pitchFamily="2" charset="2"/>
              </a:rPr>
              <a:t>開くソフトウェア（ブラウザー）の制限（障害）はないか？</a:t>
            </a:r>
            <a:endParaRPr kumimoji="1" lang="ja-JP" altLang="en-US" dirty="0"/>
          </a:p>
        </p:txBody>
      </p:sp>
    </p:spTree>
    <p:extLst>
      <p:ext uri="{BB962C8B-B14F-4D97-AF65-F5344CB8AC3E}">
        <p14:creationId xmlns:p14="http://schemas.microsoft.com/office/powerpoint/2010/main" val="28685061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紅梅匂">
      <a:dk1>
        <a:sysClr val="windowText" lastClr="000000"/>
      </a:dk1>
      <a:lt1>
        <a:sysClr val="window" lastClr="FFFFFF"/>
      </a:lt1>
      <a:dk2>
        <a:srgbClr val="B43731"/>
      </a:dk2>
      <a:lt2>
        <a:srgbClr val="FFFFD2"/>
      </a:lt2>
      <a:accent1>
        <a:srgbClr val="5B8835"/>
      </a:accent1>
      <a:accent2>
        <a:srgbClr val="538BA2"/>
      </a:accent2>
      <a:accent3>
        <a:srgbClr val="876631"/>
      </a:accent3>
      <a:accent4>
        <a:srgbClr val="B49F42"/>
      </a:accent4>
      <a:accent5>
        <a:srgbClr val="CD5C56"/>
      </a:accent5>
      <a:accent6>
        <a:srgbClr val="AB57AF"/>
      </a:accent6>
      <a:hlink>
        <a:srgbClr val="0000FE"/>
      </a:hlink>
      <a:folHlink>
        <a:srgbClr val="81007F"/>
      </a:folHlink>
    </a:clrScheme>
    <a:fontScheme name="KOMACO1">
      <a:majorFont>
        <a:latin typeface="Century Schoolbook"/>
        <a:ea typeface="Meiryo UI"/>
        <a:cs typeface=""/>
      </a:majorFont>
      <a:minorFont>
        <a:latin typeface="Century Schoolbook"/>
        <a:ea typeface="Meiryo UI"/>
        <a:cs typeface=""/>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1487</TotalTime>
  <Words>3638</Words>
  <Application>Microsoft Office PowerPoint</Application>
  <PresentationFormat>画面に合わせる (4:3)</PresentationFormat>
  <Paragraphs>562</Paragraphs>
  <Slides>35</Slides>
  <Notes>2</Notes>
  <HiddenSlides>0</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クラリティ</vt:lpstr>
      <vt:lpstr>フォルダー名とファイル名</vt:lpstr>
      <vt:lpstr>なぜフォルダーを作るのか</vt:lpstr>
      <vt:lpstr>フォルダー（folder）とは</vt:lpstr>
      <vt:lpstr>フォルダーとディレクトリー（directory）の違い</vt:lpstr>
      <vt:lpstr>ライブラリ（library）とは</vt:lpstr>
      <vt:lpstr>フォルダー・ファイルの名前に必要な情報は</vt:lpstr>
      <vt:lpstr>カテゴリー別に名前を付ける</vt:lpstr>
      <vt:lpstr>フォルダー、ファイル名は日本語、英語？</vt:lpstr>
      <vt:lpstr>ファイル名の語句を区切り</vt:lpstr>
      <vt:lpstr>連番の数字 ― 桁数を揃える</vt:lpstr>
      <vt:lpstr>日付の入力・表示はどうするか</vt:lpstr>
      <vt:lpstr>日付入力例</vt:lpstr>
      <vt:lpstr>日付に補足表示をする</vt:lpstr>
      <vt:lpstr>フォルダー、ファイルに名前を付ける（1-1）</vt:lpstr>
      <vt:lpstr>フォルダー、ファイルに名前を付ける（1-2）</vt:lpstr>
      <vt:lpstr>フォルダー、ファイルに名前を付ける（1-3）</vt:lpstr>
      <vt:lpstr>フォルダー、ファイルに名前を付ける（1-4）</vt:lpstr>
      <vt:lpstr>社名の付け方</vt:lpstr>
      <vt:lpstr>フォルダー名、ファイル名の[一覧]表示</vt:lpstr>
      <vt:lpstr>フォルダー名、ファイル名の[詳細]表示</vt:lpstr>
      <vt:lpstr>詳細表示の列の幅は変更できる</vt:lpstr>
      <vt:lpstr>フォルダー名、ファイル名の長さの制限</vt:lpstr>
      <vt:lpstr>ソフトウェアによる文字数制限（1）</vt:lpstr>
      <vt:lpstr>ソフトウェアによる文字数制限（2）</vt:lpstr>
      <vt:lpstr>ソフトウェアによる文字数制限（3）</vt:lpstr>
      <vt:lpstr>ソフトウェアによる文字数制限（4）</vt:lpstr>
      <vt:lpstr>フォルダー名に使用できない文字:Windows 7</vt:lpstr>
      <vt:lpstr>ファイル名に使用できない文字</vt:lpstr>
      <vt:lpstr>ファイル名に使用できない名前</vt:lpstr>
      <vt:lpstr>特定のサーバー環境で使用できない文字</vt:lpstr>
      <vt:lpstr>特定のサーバー環境で使用できない文字</vt:lpstr>
      <vt:lpstr>特定のサーバー環境で使用できない文字</vt:lpstr>
      <vt:lpstr>保管文書と保存文書の違い</vt:lpstr>
      <vt:lpstr>ファイリングの13のキーワード</vt:lpstr>
      <vt:lpstr>参考資料・引用資料</vt:lpstr>
    </vt:vector>
  </TitlesOfParts>
  <Company>SystemKOMACO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フォルダー名とファイル名</dc:title>
  <dc:creator>SystemKOMACO(駒澤　勉)</dc:creator>
  <cp:keywords>ファイリング;文書管理</cp:keywords>
  <cp:lastModifiedBy>Komazawa Tsutomu</cp:lastModifiedBy>
  <cp:revision>75</cp:revision>
  <dcterms:created xsi:type="dcterms:W3CDTF">2012-03-18T17:42:51Z</dcterms:created>
  <dcterms:modified xsi:type="dcterms:W3CDTF">2012-07-23T04:14:16Z</dcterms:modified>
</cp:coreProperties>
</file>